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handoutMasterIdLst>
    <p:handoutMasterId r:id="rId30"/>
  </p:handoutMasterIdLst>
  <p:sldIdLst>
    <p:sldId id="739" r:id="rId2"/>
    <p:sldId id="773" r:id="rId3"/>
    <p:sldId id="805" r:id="rId4"/>
    <p:sldId id="806" r:id="rId5"/>
    <p:sldId id="807" r:id="rId6"/>
    <p:sldId id="808" r:id="rId7"/>
    <p:sldId id="829" r:id="rId8"/>
    <p:sldId id="830" r:id="rId9"/>
    <p:sldId id="831" r:id="rId10"/>
    <p:sldId id="832" r:id="rId11"/>
    <p:sldId id="809" r:id="rId12"/>
    <p:sldId id="810" r:id="rId13"/>
    <p:sldId id="811" r:id="rId14"/>
    <p:sldId id="812" r:id="rId15"/>
    <p:sldId id="833" r:id="rId16"/>
    <p:sldId id="834" r:id="rId17"/>
    <p:sldId id="835" r:id="rId18"/>
    <p:sldId id="836" r:id="rId19"/>
    <p:sldId id="837" r:id="rId20"/>
    <p:sldId id="813" r:id="rId21"/>
    <p:sldId id="814" r:id="rId22"/>
    <p:sldId id="815" r:id="rId23"/>
    <p:sldId id="816" r:id="rId24"/>
    <p:sldId id="817" r:id="rId25"/>
    <p:sldId id="818" r:id="rId26"/>
    <p:sldId id="819" r:id="rId27"/>
    <p:sldId id="820"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AC34"/>
    <a:srgbClr val="C67A48"/>
    <a:srgbClr val="786CAE"/>
    <a:srgbClr val="6EB5AF"/>
    <a:srgbClr val="8FC320"/>
    <a:srgbClr val="33CCCC"/>
    <a:srgbClr val="B5D14F"/>
    <a:srgbClr val="EB5405"/>
    <a:srgbClr val="FFE33A"/>
    <a:srgbClr val="4679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77" autoAdjust="0"/>
    <p:restoredTop sz="98058" autoAdjust="0"/>
  </p:normalViewPr>
  <p:slideViewPr>
    <p:cSldViewPr>
      <p:cViewPr>
        <p:scale>
          <a:sx n="87" d="100"/>
          <a:sy n="87" d="100"/>
        </p:scale>
        <p:origin x="-486" y="-198"/>
      </p:cViewPr>
      <p:guideLst>
        <p:guide orient="horz" pos="2160"/>
        <p:guide pos="2880"/>
      </p:guideLst>
    </p:cSldViewPr>
  </p:slideViewPr>
  <p:outlineViewPr>
    <p:cViewPr>
      <p:scale>
        <a:sx n="33" d="100"/>
        <a:sy n="33" d="100"/>
      </p:scale>
      <p:origin x="0" y="7128"/>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4" d="100"/>
          <a:sy n="64" d="100"/>
        </p:scale>
        <p:origin x="-2412"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E1DA890-1C3A-4168-9336-7569BD13438D}" type="datetimeFigureOut">
              <a:rPr lang="zh-TW" altLang="en-US" smtClean="0"/>
              <a:pPr/>
              <a:t>2019/11/5</a:t>
            </a:fld>
            <a:endParaRPr lang="zh-TW" altLang="en-US"/>
          </a:p>
        </p:txBody>
      </p:sp>
      <p:sp>
        <p:nvSpPr>
          <p:cNvPr id="4" name="頁尾版面配置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B3C2F1F-D428-449F-967A-F29989CFB9CB}" type="slidenum">
              <a:rPr lang="zh-TW" altLang="en-US" smtClean="0"/>
              <a:pPr/>
              <a:t>‹#›</a:t>
            </a:fld>
            <a:endParaRPr lang="zh-TW" altLang="en-US"/>
          </a:p>
        </p:txBody>
      </p:sp>
    </p:spTree>
    <p:extLst>
      <p:ext uri="{BB962C8B-B14F-4D97-AF65-F5344CB8AC3E}">
        <p14:creationId xmlns:p14="http://schemas.microsoft.com/office/powerpoint/2010/main" val="12669697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A71CE91-3D51-440C-AE01-BB26464EA3B2}" type="datetimeFigureOut">
              <a:rPr lang="zh-TW" altLang="en-US" smtClean="0"/>
              <a:pPr/>
              <a:t>2019/11/5</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E6B05A9-B499-4E5B-8BFF-1B523649516C}" type="slidenum">
              <a:rPr lang="zh-TW" altLang="en-US" smtClean="0"/>
              <a:pPr/>
              <a:t>‹#›</a:t>
            </a:fld>
            <a:endParaRPr lang="zh-TW" altLang="en-US"/>
          </a:p>
        </p:txBody>
      </p:sp>
    </p:spTree>
    <p:extLst>
      <p:ext uri="{BB962C8B-B14F-4D97-AF65-F5344CB8AC3E}">
        <p14:creationId xmlns:p14="http://schemas.microsoft.com/office/powerpoint/2010/main" val="3659237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書名頁">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圖示">
    <p:spTree>
      <p:nvGrpSpPr>
        <p:cNvPr id="1" name=""/>
        <p:cNvGrpSpPr/>
        <p:nvPr/>
      </p:nvGrpSpPr>
      <p:grpSpPr>
        <a:xfrm>
          <a:off x="0" y="0"/>
          <a:ext cx="0" cy="0"/>
          <a:chOff x="0" y="0"/>
          <a:chExt cx="0" cy="0"/>
        </a:xfrm>
      </p:grpSpPr>
      <p:sp>
        <p:nvSpPr>
          <p:cNvPr id="7" name="內容版面配置區 6"/>
          <p:cNvSpPr>
            <a:spLocks noGrp="1"/>
          </p:cNvSpPr>
          <p:nvPr>
            <p:ph sz="quarter" idx="13"/>
          </p:nvPr>
        </p:nvSpPr>
        <p:spPr>
          <a:xfrm>
            <a:off x="539750" y="1484784"/>
            <a:ext cx="8064500" cy="3036931"/>
          </a:xfrm>
          <a:ln w="19050" cmpd="sng">
            <a:gradFill>
              <a:gsLst>
                <a:gs pos="0">
                  <a:schemeClr val="bg1"/>
                </a:gs>
                <a:gs pos="68000">
                  <a:srgbClr val="BE2856"/>
                </a:gs>
                <a:gs pos="100000">
                  <a:srgbClr val="3D3B5F"/>
                </a:gs>
              </a:gsLst>
              <a:lin ang="4200000" scaled="0"/>
            </a:gradFill>
          </a:ln>
        </p:spPr>
        <p:txBody>
          <a:bodyPr lIns="252000" tIns="360000" rIns="180000" bIns="72000">
            <a:spAutoFit/>
          </a:bodyPr>
          <a:lstStyle>
            <a:lvl1pPr>
              <a:lnSpc>
                <a:spcPts val="2400"/>
              </a:lnSpc>
              <a:defRPr sz="2200" b="0">
                <a:solidFill>
                  <a:schemeClr val="tx1"/>
                </a:solidFill>
              </a:defRPr>
            </a:lvl1pPr>
            <a:lvl2pPr>
              <a:defRPr>
                <a:solidFill>
                  <a:srgbClr val="8FC320"/>
                </a:solidFill>
              </a:defRPr>
            </a:lvl2pPr>
            <a:lvl3pPr>
              <a:defRPr>
                <a:solidFill>
                  <a:srgbClr val="00B050"/>
                </a:solidFill>
              </a:defRPr>
            </a:lvl3pPr>
            <a:lvl5pPr>
              <a:buClr>
                <a:srgbClr val="B5D14F"/>
              </a:buClr>
              <a:buFont typeface="Wingdings" pitchFamily="2" charset="2"/>
              <a:buChar char="n"/>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en-US" altLang="zh-TW" dirty="0" smtClean="0"/>
          </a:p>
          <a:p>
            <a:pPr lvl="4"/>
            <a:endParaRPr lang="zh-TW" altLang="en-US" dirty="0"/>
          </a:p>
        </p:txBody>
      </p:sp>
      <p:sp>
        <p:nvSpPr>
          <p:cNvPr id="6" name="文字版面配置區 8"/>
          <p:cNvSpPr>
            <a:spLocks noGrp="1"/>
          </p:cNvSpPr>
          <p:nvPr>
            <p:ph type="body" sz="quarter" idx="12"/>
          </p:nvPr>
        </p:nvSpPr>
        <p:spPr>
          <a:xfrm>
            <a:off x="467544" y="1196753"/>
            <a:ext cx="4680520" cy="504056"/>
          </a:xfrm>
          <a:gradFill flip="none" rotWithShape="1">
            <a:gsLst>
              <a:gs pos="0">
                <a:schemeClr val="bg1"/>
              </a:gs>
              <a:gs pos="50000">
                <a:srgbClr val="BE2856"/>
              </a:gs>
              <a:gs pos="100000">
                <a:srgbClr val="3D3B5F"/>
              </a:gs>
            </a:gsLst>
            <a:lin ang="14400000" scaled="0"/>
            <a:tileRect/>
          </a:gradFill>
        </p:spPr>
        <p:style>
          <a:lnRef idx="3">
            <a:schemeClr val="lt1"/>
          </a:lnRef>
          <a:fillRef idx="1">
            <a:schemeClr val="accent1"/>
          </a:fillRef>
          <a:effectRef idx="1">
            <a:schemeClr val="accent1"/>
          </a:effectRef>
          <a:fontRef idx="none"/>
        </p:style>
        <p:txBody>
          <a:bodyPr lIns="180000" tIns="72000" anchor="ctr">
            <a:noAutofit/>
          </a:bodyPr>
          <a:lstStyle>
            <a:lvl1pPr algn="l">
              <a:lnSpc>
                <a:spcPct val="100000"/>
              </a:lnSpc>
              <a:spcBef>
                <a:spcPts val="0"/>
              </a:spcBef>
              <a:defRPr sz="2800" b="1" i="0" u="none" baseline="0">
                <a:solidFill>
                  <a:schemeClr val="bg1"/>
                </a:solidFill>
                <a:latin typeface="Arial Black" pitchFamily="34" charset="0"/>
                <a:ea typeface="+mj-ea"/>
              </a:defRPr>
            </a:lvl1pPr>
          </a:lstStyle>
          <a:p>
            <a:pPr lvl="0"/>
            <a:r>
              <a:rPr lang="zh-TW" altLang="en-US" dirty="0" smtClean="0"/>
              <a:t>按一下以編輯母片文字樣式</a:t>
            </a:r>
          </a:p>
        </p:txBody>
      </p:sp>
      <p:grpSp>
        <p:nvGrpSpPr>
          <p:cNvPr id="17" name="群組 16"/>
          <p:cNvGrpSpPr/>
          <p:nvPr userDrawn="1"/>
        </p:nvGrpSpPr>
        <p:grpSpPr>
          <a:xfrm>
            <a:off x="642412" y="6200929"/>
            <a:ext cx="1049268" cy="503533"/>
            <a:chOff x="899592" y="6237835"/>
            <a:chExt cx="1049268" cy="503533"/>
          </a:xfrm>
        </p:grpSpPr>
        <p:sp>
          <p:nvSpPr>
            <p:cNvPr id="18" name="弧形向右箭號 17"/>
            <p:cNvSpPr/>
            <p:nvPr/>
          </p:nvSpPr>
          <p:spPr>
            <a:xfrm rot="612716">
              <a:off x="899592" y="6237835"/>
              <a:ext cx="440592" cy="503533"/>
            </a:xfrm>
            <a:prstGeom prst="curvedRightArrow">
              <a:avLst/>
            </a:prstGeom>
            <a:gradFill>
              <a:gsLst>
                <a:gs pos="0">
                  <a:schemeClr val="bg1"/>
                </a:gs>
                <a:gs pos="50000">
                  <a:srgbClr val="BE2856"/>
                </a:gs>
                <a:gs pos="100000">
                  <a:srgbClr val="3D3B5F"/>
                </a:gs>
              </a:gsLst>
              <a:lin ang="3600000" scaled="0"/>
            </a:gradFill>
            <a:ln w="952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9" name="文字方塊 18"/>
            <p:cNvSpPr txBox="1"/>
            <p:nvPr/>
          </p:nvSpPr>
          <p:spPr>
            <a:xfrm>
              <a:off x="940748" y="6304512"/>
              <a:ext cx="1008112" cy="307777"/>
            </a:xfrm>
            <a:prstGeom prst="rect">
              <a:avLst/>
            </a:prstGeom>
            <a:noFill/>
            <a:effectLst>
              <a:outerShdw blurRad="50800" dist="38100" dir="2700000" algn="tl" rotWithShape="0">
                <a:prstClr val="black">
                  <a:alpha val="40000"/>
                </a:prstClr>
              </a:outerShdw>
            </a:effectLst>
            <a:scene3d>
              <a:camera prst="orthographicFront"/>
              <a:lightRig rig="threePt" dir="t"/>
            </a:scene3d>
            <a:sp3d>
              <a:bevelT prst="relaxedInset"/>
            </a:sp3d>
          </p:spPr>
          <p:txBody>
            <a:bodyPr wrap="square" rtlCol="0">
              <a:spAutoFit/>
            </a:bodyPr>
            <a:lstStyle/>
            <a:p>
              <a:r>
                <a:rPr lang="zh-TW" altLang="en-US" sz="1400" b="1" dirty="0" smtClean="0">
                  <a:solidFill>
                    <a:srgbClr val="3D3B5F"/>
                  </a:solidFill>
                </a:rPr>
                <a:t>續下頁</a:t>
              </a:r>
              <a:endParaRPr lang="zh-TW" altLang="en-US" sz="1400" b="1" dirty="0">
                <a:solidFill>
                  <a:srgbClr val="3D3B5F"/>
                </a:solidFill>
              </a:endParaRPr>
            </a:p>
          </p:txBody>
        </p:sp>
      </p:grpSp>
      <p:cxnSp>
        <p:nvCxnSpPr>
          <p:cNvPr id="8" name="直線單箭頭接點 7"/>
          <p:cNvCxnSpPr/>
          <p:nvPr userDrawn="1"/>
        </p:nvCxnSpPr>
        <p:spPr>
          <a:xfrm>
            <a:off x="1979712" y="6021288"/>
            <a:ext cx="360040" cy="648072"/>
          </a:xfrm>
          <a:prstGeom prst="straightConnector1">
            <a:avLst/>
          </a:prstGeom>
          <a:ln>
            <a:solidFill>
              <a:srgbClr val="BE2856"/>
            </a:solidFill>
            <a:tailEnd type="arrow"/>
          </a:ln>
        </p:spPr>
        <p:style>
          <a:lnRef idx="3">
            <a:schemeClr val="accent2"/>
          </a:lnRef>
          <a:fillRef idx="0">
            <a:schemeClr val="accent2"/>
          </a:fillRef>
          <a:effectRef idx="2">
            <a:schemeClr val="accent2"/>
          </a:effectRef>
          <a:fontRef idx="minor">
            <a:schemeClr val="tx1"/>
          </a:fontRef>
        </p:style>
      </p:cxnSp>
      <p:cxnSp>
        <p:nvCxnSpPr>
          <p:cNvPr id="9" name="直線接點 8"/>
          <p:cNvCxnSpPr/>
          <p:nvPr userDrawn="1"/>
        </p:nvCxnSpPr>
        <p:spPr>
          <a:xfrm>
            <a:off x="2627784" y="6237312"/>
            <a:ext cx="2232248" cy="0"/>
          </a:xfrm>
          <a:prstGeom prst="line">
            <a:avLst/>
          </a:prstGeom>
          <a:ln w="38100" cmpd="sng">
            <a:solidFill>
              <a:srgbClr val="BE2856"/>
            </a:solidFill>
          </a:ln>
        </p:spPr>
        <p:style>
          <a:lnRef idx="1">
            <a:schemeClr val="accent1"/>
          </a:lnRef>
          <a:fillRef idx="0">
            <a:schemeClr val="accent1"/>
          </a:fillRef>
          <a:effectRef idx="0">
            <a:schemeClr val="accent1"/>
          </a:effectRef>
          <a:fontRef idx="minor">
            <a:schemeClr val="tx1"/>
          </a:fontRef>
        </p:style>
      </p:cxnSp>
      <p:sp>
        <p:nvSpPr>
          <p:cNvPr id="10" name="矩形 9"/>
          <p:cNvSpPr/>
          <p:nvPr userDrawn="1"/>
        </p:nvSpPr>
        <p:spPr>
          <a:xfrm>
            <a:off x="5292080" y="5949280"/>
            <a:ext cx="360040" cy="432048"/>
          </a:xfrm>
          <a:prstGeom prst="rect">
            <a:avLst/>
          </a:prstGeom>
          <a:solidFill>
            <a:srgbClr val="46799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userDrawn="1"/>
        </p:nvSpPr>
        <p:spPr>
          <a:xfrm>
            <a:off x="5868144" y="5949280"/>
            <a:ext cx="360040" cy="432048"/>
          </a:xfrm>
          <a:prstGeom prst="rect">
            <a:avLst/>
          </a:prstGeom>
          <a:solidFill>
            <a:srgbClr val="8F3B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6" name="群組 15"/>
          <p:cNvGrpSpPr/>
          <p:nvPr userDrawn="1"/>
        </p:nvGrpSpPr>
        <p:grpSpPr>
          <a:xfrm>
            <a:off x="6732240" y="5605200"/>
            <a:ext cx="579124" cy="646331"/>
            <a:chOff x="6732240" y="5605200"/>
            <a:chExt cx="579124" cy="646331"/>
          </a:xfrm>
          <a:solidFill>
            <a:srgbClr val="8FC320"/>
          </a:solidFill>
        </p:grpSpPr>
        <p:sp>
          <p:nvSpPr>
            <p:cNvPr id="12" name="橢圓形圖說文字 11"/>
            <p:cNvSpPr/>
            <p:nvPr userDrawn="1"/>
          </p:nvSpPr>
          <p:spPr>
            <a:xfrm flipH="1">
              <a:off x="6732240" y="5622113"/>
              <a:ext cx="579124" cy="579126"/>
            </a:xfrm>
            <a:prstGeom prst="wedgeEllipseCallout">
              <a:avLst>
                <a:gd name="adj1" fmla="val -47623"/>
                <a:gd name="adj2" fmla="val 4642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B5D14F"/>
                </a:solidFill>
              </a:endParaRPr>
            </a:p>
          </p:txBody>
        </p:sp>
        <p:sp>
          <p:nvSpPr>
            <p:cNvPr id="13" name="文字方塊 12"/>
            <p:cNvSpPr txBox="1"/>
            <p:nvPr userDrawn="1"/>
          </p:nvSpPr>
          <p:spPr>
            <a:xfrm>
              <a:off x="6778800" y="5605200"/>
              <a:ext cx="497475" cy="646331"/>
            </a:xfrm>
            <a:prstGeom prst="rect">
              <a:avLst/>
            </a:prstGeom>
            <a:noFill/>
          </p:spPr>
          <p:txBody>
            <a:bodyPr wrap="square" rtlCol="0">
              <a:spAutoFit/>
            </a:bodyPr>
            <a:lstStyle/>
            <a:p>
              <a:pPr>
                <a:lnSpc>
                  <a:spcPct val="100000"/>
                </a:lnSpc>
              </a:pPr>
              <a:r>
                <a:rPr lang="zh-TW" altLang="en-US" sz="2400" b="1" dirty="0" smtClean="0">
                  <a:solidFill>
                    <a:schemeClr val="bg2"/>
                  </a:solidFill>
                </a:rPr>
                <a:t>回</a:t>
              </a:r>
              <a:endParaRPr lang="en-US" altLang="zh-TW" sz="2400" b="1" dirty="0" smtClean="0">
                <a:solidFill>
                  <a:schemeClr val="bg2"/>
                </a:solidFill>
              </a:endParaRPr>
            </a:p>
            <a:p>
              <a:r>
                <a:rPr lang="zh-TW" altLang="en-US" sz="1800" b="1" baseline="20000" dirty="0" smtClean="0">
                  <a:solidFill>
                    <a:schemeClr val="bg2"/>
                  </a:solidFill>
                </a:rPr>
                <a:t>首頁</a:t>
              </a:r>
              <a:endParaRPr lang="zh-TW" altLang="en-US" sz="1800" b="1" baseline="20000" dirty="0">
                <a:solidFill>
                  <a:schemeClr val="bg2"/>
                </a:solidFill>
              </a:endParaRPr>
            </a:p>
          </p:txBody>
        </p:sp>
      </p:grpSp>
      <p:sp>
        <p:nvSpPr>
          <p:cNvPr id="20" name="文字版面配置區 4"/>
          <p:cNvSpPr>
            <a:spLocks noGrp="1"/>
          </p:cNvSpPr>
          <p:nvPr>
            <p:ph type="body" sz="quarter" idx="10"/>
          </p:nvPr>
        </p:nvSpPr>
        <p:spPr>
          <a:xfrm>
            <a:off x="7668344" y="6021288"/>
            <a:ext cx="1249200" cy="468000"/>
          </a:xfrm>
          <a:gradFill>
            <a:gsLst>
              <a:gs pos="0">
                <a:schemeClr val="bg1"/>
              </a:gs>
              <a:gs pos="50000">
                <a:srgbClr val="BE2856"/>
              </a:gs>
              <a:gs pos="100000">
                <a:srgbClr val="3D3B5F"/>
              </a:gs>
            </a:gsLst>
            <a:lin ang="3600000" scaled="0"/>
          </a:gradFill>
          <a:ln>
            <a:solidFill>
              <a:schemeClr val="bg1"/>
            </a:solidFill>
          </a:ln>
          <a:effectLst>
            <a:outerShdw blurRad="25400" dist="12700" dir="13500000" algn="br" rotWithShape="0">
              <a:prstClr val="black">
                <a:alpha val="40000"/>
              </a:prstClr>
            </a:outerShdw>
          </a:effectLst>
        </p:spPr>
        <p:txBody>
          <a:bodyPr lIns="90000" tIns="0">
            <a:noAutofit/>
          </a:bodyPr>
          <a:lstStyle>
            <a:lvl1pPr algn="r">
              <a:spcBef>
                <a:spcPts val="0"/>
              </a:spcBef>
              <a:defRPr sz="1600">
                <a:solidFill>
                  <a:schemeClr val="bg1"/>
                </a:solidFill>
              </a:defRPr>
            </a:lvl1pPr>
          </a:lstStyle>
          <a:p>
            <a:pPr lvl="0"/>
            <a:r>
              <a:rPr lang="zh-TW" altLang="en-US" dirty="0" smtClean="0"/>
              <a:t>按一下以編輯母片文字</a:t>
            </a:r>
            <a:endParaRPr lang="zh-TW"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章名頁">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文字版面配置區 9"/>
          <p:cNvSpPr>
            <a:spLocks noGrp="1"/>
          </p:cNvSpPr>
          <p:nvPr>
            <p:ph type="body" sz="quarter" idx="17"/>
          </p:nvPr>
        </p:nvSpPr>
        <p:spPr>
          <a:xfrm>
            <a:off x="857224" y="4286256"/>
            <a:ext cx="8072494" cy="1143008"/>
          </a:xfrm>
          <a:noFill/>
          <a:ln w="12700" cap="rnd">
            <a:noFill/>
            <a:round/>
          </a:ln>
          <a:effectLst/>
        </p:spPr>
        <p:txBody>
          <a:bodyPr lIns="0" tIns="0" rIns="0" bIns="0" numCol="2" anchor="ctr" anchorCtr="0">
            <a:noAutofit/>
          </a:bodyPr>
          <a:lstStyle>
            <a:lvl1pPr>
              <a:lnSpc>
                <a:spcPts val="2400"/>
              </a:lnSpc>
              <a:spcBef>
                <a:spcPts val="500"/>
              </a:spcBef>
              <a:defRPr kumimoji="0" lang="zh-TW" altLang="en-US" sz="2000" b="1" u="none" kern="1200" baseline="0" dirty="0">
                <a:solidFill>
                  <a:schemeClr val="tx1">
                    <a:lumMod val="65000"/>
                    <a:lumOff val="35000"/>
                  </a:schemeClr>
                </a:solidFill>
                <a:latin typeface="Arial" pitchFamily="34" charset="0"/>
                <a:ea typeface="+mj-ea"/>
                <a:cs typeface="+mn-cs"/>
              </a:defRPr>
            </a:lvl1pPr>
          </a:lstStyle>
          <a:p>
            <a:pPr lvl="0"/>
            <a:r>
              <a:rPr lang="zh-TW" altLang="en-US" dirty="0" smtClean="0"/>
              <a:t>按一下以編輯母片文字樣式</a:t>
            </a:r>
            <a:endParaRPr lang="zh-TW" altLang="en-US" dirty="0"/>
          </a:p>
        </p:txBody>
      </p:sp>
      <p:sp>
        <p:nvSpPr>
          <p:cNvPr id="10" name="文字版面配置區 9"/>
          <p:cNvSpPr>
            <a:spLocks noGrp="1"/>
          </p:cNvSpPr>
          <p:nvPr>
            <p:ph type="body" sz="quarter" idx="16"/>
          </p:nvPr>
        </p:nvSpPr>
        <p:spPr>
          <a:xfrm>
            <a:off x="3500430" y="1142984"/>
            <a:ext cx="5357850" cy="1565366"/>
          </a:xfrm>
          <a:noFill/>
          <a:ln w="15875" cap="rnd">
            <a:noFill/>
            <a:round/>
          </a:ln>
          <a:effectLst/>
        </p:spPr>
        <p:txBody>
          <a:bodyPr lIns="144000" tIns="72000" rIns="288000" anchor="ctr" anchorCtr="0">
            <a:noAutofit/>
          </a:bodyPr>
          <a:lstStyle>
            <a:lvl1pPr>
              <a:lnSpc>
                <a:spcPts val="2300"/>
              </a:lnSpc>
              <a:spcBef>
                <a:spcPts val="0"/>
              </a:spcBef>
              <a:spcAft>
                <a:spcPts val="600"/>
              </a:spcAft>
              <a:defRPr sz="1600" b="0">
                <a:solidFill>
                  <a:schemeClr val="tx1"/>
                </a:solidFill>
              </a:defRPr>
            </a:lvl1pPr>
          </a:lstStyle>
          <a:p>
            <a:pPr lvl="0"/>
            <a:r>
              <a:rPr lang="zh-TW" altLang="en-US" dirty="0" smtClean="0"/>
              <a:t>按一下以編輯母片文字樣式</a:t>
            </a:r>
            <a:endParaRPr lang="zh-TW" altLang="en-US" dirty="0"/>
          </a:p>
        </p:txBody>
      </p:sp>
      <p:sp>
        <p:nvSpPr>
          <p:cNvPr id="15" name="文字版面配置區 13"/>
          <p:cNvSpPr>
            <a:spLocks noGrp="1"/>
          </p:cNvSpPr>
          <p:nvPr>
            <p:ph type="body" sz="quarter" idx="15" hasCustomPrompt="1"/>
          </p:nvPr>
        </p:nvSpPr>
        <p:spPr>
          <a:xfrm>
            <a:off x="1071538" y="3357562"/>
            <a:ext cx="7786742" cy="714380"/>
          </a:xfrm>
          <a:effectLst/>
        </p:spPr>
        <p:txBody>
          <a:bodyPr anchor="ctr" anchorCtr="0">
            <a:noAutofit/>
          </a:bodyPr>
          <a:lstStyle>
            <a:lvl1pPr algn="l">
              <a:lnSpc>
                <a:spcPts val="4800"/>
              </a:lnSpc>
              <a:spcBef>
                <a:spcPts val="0"/>
              </a:spcBef>
              <a:defRPr sz="4400" b="1" u="none" cap="none" spc="0" baseline="0">
                <a:ln w="15875">
                  <a:noFill/>
                  <a:prstDash val="solid"/>
                </a:ln>
                <a:solidFill>
                  <a:schemeClr val="accent3">
                    <a:lumMod val="50000"/>
                  </a:schemeClr>
                </a:solidFill>
                <a:effectLst/>
              </a:defRPr>
            </a:lvl1pPr>
          </a:lstStyle>
          <a:p>
            <a:pPr lvl="0"/>
            <a:r>
              <a:rPr lang="zh-TW" altLang="en-US" dirty="0" smtClean="0"/>
              <a:t>按一以輯母片文字樣式</a:t>
            </a:r>
          </a:p>
        </p:txBody>
      </p:sp>
      <p:sp>
        <p:nvSpPr>
          <p:cNvPr id="11" name="矩形 10"/>
          <p:cNvSpPr/>
          <p:nvPr userDrawn="1"/>
        </p:nvSpPr>
        <p:spPr>
          <a:xfrm flipV="1">
            <a:off x="71470" y="2857496"/>
            <a:ext cx="9000000" cy="3000396"/>
          </a:xfrm>
          <a:prstGeom prst="rect">
            <a:avLst/>
          </a:prstGeom>
          <a:noFill/>
          <a:ln w="76200">
            <a:solidFill>
              <a:srgbClr val="3EAC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p:cNvSpPr/>
          <p:nvPr userDrawn="1"/>
        </p:nvSpPr>
        <p:spPr>
          <a:xfrm flipV="1">
            <a:off x="755576" y="2564936"/>
            <a:ext cx="2357454" cy="288000"/>
          </a:xfrm>
          <a:prstGeom prst="rect">
            <a:avLst/>
          </a:prstGeom>
          <a:solidFill>
            <a:srgbClr val="3EAC34"/>
          </a:solidFill>
          <a:ln w="38100">
            <a:solidFill>
              <a:srgbClr val="3EAC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版面配置區 13"/>
          <p:cNvSpPr>
            <a:spLocks noGrp="1"/>
          </p:cNvSpPr>
          <p:nvPr>
            <p:ph type="body" sz="quarter" idx="14"/>
          </p:nvPr>
        </p:nvSpPr>
        <p:spPr>
          <a:xfrm>
            <a:off x="1052198" y="2065408"/>
            <a:ext cx="1800200" cy="863526"/>
          </a:xfrm>
        </p:spPr>
        <p:txBody>
          <a:bodyPr anchor="ctr" anchorCtr="0">
            <a:noAutofit/>
          </a:bodyPr>
          <a:lstStyle>
            <a:lvl1pPr>
              <a:lnSpc>
                <a:spcPts val="4800"/>
              </a:lnSpc>
              <a:spcBef>
                <a:spcPts val="0"/>
              </a:spcBef>
              <a:defRPr sz="10000" b="1" u="none" cap="none" spc="0" baseline="0">
                <a:ln w="19050">
                  <a:solidFill>
                    <a:schemeClr val="tx2">
                      <a:tint val="1000"/>
                    </a:schemeClr>
                  </a:solidFill>
                  <a:prstDash val="solid"/>
                </a:ln>
                <a:solidFill>
                  <a:schemeClr val="tx1">
                    <a:lumMod val="65000"/>
                    <a:lumOff val="35000"/>
                  </a:schemeClr>
                </a:solidFill>
                <a:effectLst>
                  <a:outerShdw blurRad="50000" dist="50800" dir="7500000" algn="tl">
                    <a:srgbClr val="000000">
                      <a:shade val="5000"/>
                      <a:alpha val="35000"/>
                    </a:srgbClr>
                  </a:outerShdw>
                </a:effectLst>
              </a:defRPr>
            </a:lvl1pPr>
          </a:lstStyle>
          <a:p>
            <a:pPr lvl="0"/>
            <a:r>
              <a:rPr lang="zh-TW" altLang="en-US" dirty="0" smtClean="0"/>
              <a:t>按</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XX章節">
    <p:spTree>
      <p:nvGrpSpPr>
        <p:cNvPr id="1" name=""/>
        <p:cNvGrpSpPr/>
        <p:nvPr/>
      </p:nvGrpSpPr>
      <p:grpSpPr>
        <a:xfrm>
          <a:off x="0" y="0"/>
          <a:ext cx="0" cy="0"/>
          <a:chOff x="0" y="0"/>
          <a:chExt cx="0" cy="0"/>
        </a:xfrm>
      </p:grpSpPr>
      <p:sp>
        <p:nvSpPr>
          <p:cNvPr id="5" name="內容版面配置區 4"/>
          <p:cNvSpPr>
            <a:spLocks noGrp="1"/>
          </p:cNvSpPr>
          <p:nvPr>
            <p:ph sz="quarter" idx="10"/>
          </p:nvPr>
        </p:nvSpPr>
        <p:spPr>
          <a:xfrm>
            <a:off x="431999" y="1364512"/>
            <a:ext cx="8280000" cy="5160832"/>
          </a:xfrm>
        </p:spPr>
        <p:txBody>
          <a:bodyPr/>
          <a:lstStyle>
            <a:lvl2pPr>
              <a:defRPr kumimoji="0" lang="zh-TW" altLang="en-US" sz="2800" b="1" kern="1200" dirty="0" smtClean="0">
                <a:solidFill>
                  <a:schemeClr val="accent5">
                    <a:lumMod val="75000"/>
                  </a:schemeClr>
                </a:solidFill>
                <a:latin typeface="+mj-ea"/>
                <a:ea typeface="+mj-ea"/>
                <a:cs typeface="+mn-cs"/>
              </a:defRPr>
            </a:lvl2pPr>
            <a:lvl3pPr marL="0" indent="0">
              <a:defRPr kumimoji="0" lang="zh-TW" altLang="en-US" sz="2500" b="1" u="dottedHeavy" kern="1200" baseline="0" dirty="0" smtClean="0">
                <a:solidFill>
                  <a:srgbClr val="C67A48"/>
                </a:solidFill>
                <a:latin typeface="+mj-ea"/>
                <a:ea typeface="+mj-ea"/>
                <a:cs typeface="+mn-cs"/>
              </a:defRPr>
            </a:lvl3pPr>
            <a:lvl4pPr>
              <a:lnSpc>
                <a:spcPts val="2800"/>
              </a:lnSpc>
              <a:spcAft>
                <a:spcPts val="200"/>
              </a:spcAft>
              <a:defRPr/>
            </a:lvl4pPr>
            <a:lvl5pPr>
              <a:lnSpc>
                <a:spcPts val="2800"/>
              </a:lnSpc>
              <a:defRPr/>
            </a:lvl5pPr>
          </a:lstStyle>
          <a:p>
            <a:pPr lvl="0"/>
            <a:r>
              <a:rPr lang="zh-TW" altLang="en-US" dirty="0" smtClean="0"/>
              <a:t>按一下以編輯母片文字樣式</a:t>
            </a:r>
          </a:p>
          <a:p>
            <a:pPr marL="0" lvl="1" indent="0" algn="l" rtl="0" eaLnBrk="1" latinLnBrk="0" hangingPunct="1">
              <a:lnSpc>
                <a:spcPct val="100000"/>
              </a:lnSpc>
              <a:spcBef>
                <a:spcPts val="1200"/>
              </a:spcBef>
              <a:buClr>
                <a:schemeClr val="accent3">
                  <a:lumMod val="75000"/>
                </a:schemeClr>
              </a:buClr>
              <a:buSzPct val="90000"/>
              <a:buFontTx/>
              <a:buNone/>
            </a:pPr>
            <a:r>
              <a:rPr lang="zh-TW" altLang="en-US" dirty="0" smtClean="0"/>
              <a:t>第二層</a:t>
            </a:r>
          </a:p>
          <a:p>
            <a:pPr marL="360000" lvl="2" indent="-360000" algn="l" rtl="0" eaLnBrk="1" latinLnBrk="0" hangingPunct="1">
              <a:lnSpc>
                <a:spcPct val="100000"/>
              </a:lnSpc>
              <a:spcBef>
                <a:spcPts val="1200"/>
              </a:spcBef>
              <a:spcAft>
                <a:spcPts val="200"/>
              </a:spcAft>
              <a:buClr>
                <a:srgbClr val="AE2A7F"/>
              </a:buClr>
              <a:buSzPct val="90000"/>
              <a:buFontTx/>
              <a:buNone/>
            </a:pPr>
            <a:r>
              <a:rPr lang="zh-TW" altLang="en-US" dirty="0" smtClean="0"/>
              <a:t>第三層</a:t>
            </a:r>
          </a:p>
          <a:p>
            <a:pPr lvl="3"/>
            <a:r>
              <a:rPr lang="zh-TW" altLang="en-US" dirty="0" smtClean="0"/>
              <a:t>第四層</a:t>
            </a:r>
          </a:p>
          <a:p>
            <a:pPr lvl="4"/>
            <a:r>
              <a:rPr lang="zh-TW" altLang="en-US" dirty="0" smtClean="0"/>
              <a:t>第五層</a:t>
            </a:r>
            <a:endParaRPr lang="zh-TW" altLang="en-US" dirty="0"/>
          </a:p>
        </p:txBody>
      </p:sp>
      <p:grpSp>
        <p:nvGrpSpPr>
          <p:cNvPr id="7" name="群組 6"/>
          <p:cNvGrpSpPr/>
          <p:nvPr userDrawn="1"/>
        </p:nvGrpSpPr>
        <p:grpSpPr>
          <a:xfrm>
            <a:off x="8286776" y="6160557"/>
            <a:ext cx="579124" cy="656459"/>
            <a:chOff x="8286776" y="6160557"/>
            <a:chExt cx="579124" cy="656459"/>
          </a:xfrm>
        </p:grpSpPr>
        <p:sp>
          <p:nvSpPr>
            <p:cNvPr id="4" name="橢圓形圖說文字 3"/>
            <p:cNvSpPr/>
            <p:nvPr/>
          </p:nvSpPr>
          <p:spPr>
            <a:xfrm flipH="1">
              <a:off x="8286776" y="6160557"/>
              <a:ext cx="579124" cy="579126"/>
            </a:xfrm>
            <a:prstGeom prst="wedgeEllipseCallout">
              <a:avLst>
                <a:gd name="adj1" fmla="val -47623"/>
                <a:gd name="adj2" fmla="val 46426"/>
              </a:avLst>
            </a:prstGeom>
            <a:solidFill>
              <a:srgbClr val="3EAC34">
                <a:alpha val="9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B5D14F"/>
                </a:solidFill>
              </a:endParaRPr>
            </a:p>
          </p:txBody>
        </p:sp>
        <p:sp>
          <p:nvSpPr>
            <p:cNvPr id="6" name="文字方塊 5">
              <a:hlinkClick r:id="rId2" action="ppaction://hlinksldjump"/>
            </p:cNvPr>
            <p:cNvSpPr txBox="1"/>
            <p:nvPr/>
          </p:nvSpPr>
          <p:spPr>
            <a:xfrm>
              <a:off x="8327600" y="6170685"/>
              <a:ext cx="497475" cy="646331"/>
            </a:xfrm>
            <a:prstGeom prst="rect">
              <a:avLst/>
            </a:prstGeom>
            <a:noFill/>
          </p:spPr>
          <p:txBody>
            <a:bodyPr wrap="square" rtlCol="0">
              <a:spAutoFit/>
            </a:bodyPr>
            <a:lstStyle/>
            <a:p>
              <a:pPr>
                <a:lnSpc>
                  <a:spcPct val="100000"/>
                </a:lnSpc>
              </a:pPr>
              <a:r>
                <a:rPr lang="zh-TW" altLang="en-US" sz="2400" b="1" dirty="0" smtClean="0">
                  <a:solidFill>
                    <a:schemeClr val="accent3">
                      <a:lumMod val="20000"/>
                      <a:lumOff val="80000"/>
                    </a:schemeClr>
                  </a:solidFill>
                </a:rPr>
                <a:t>回</a:t>
              </a:r>
              <a:endParaRPr lang="en-US" altLang="zh-TW" sz="2400" b="1" dirty="0" smtClean="0">
                <a:solidFill>
                  <a:schemeClr val="accent3">
                    <a:lumMod val="20000"/>
                    <a:lumOff val="80000"/>
                  </a:schemeClr>
                </a:solidFill>
              </a:endParaRPr>
            </a:p>
            <a:p>
              <a:r>
                <a:rPr lang="zh-TW" altLang="en-US" sz="1800" b="1" baseline="20000" dirty="0" smtClean="0">
                  <a:solidFill>
                    <a:schemeClr val="accent3">
                      <a:lumMod val="20000"/>
                      <a:lumOff val="80000"/>
                    </a:schemeClr>
                  </a:solidFill>
                </a:rPr>
                <a:t>首頁</a:t>
              </a:r>
              <a:endParaRPr lang="zh-TW" altLang="en-US" sz="1800" b="1" baseline="20000" dirty="0">
                <a:solidFill>
                  <a:schemeClr val="accent3">
                    <a:lumMod val="20000"/>
                    <a:lumOff val="80000"/>
                  </a:schemeClr>
                </a:solidFill>
              </a:endParaRPr>
            </a:p>
          </p:txBody>
        </p:sp>
      </p:grpSp>
      <p:sp>
        <p:nvSpPr>
          <p:cNvPr id="8" name="標題版面配置區 21"/>
          <p:cNvSpPr>
            <a:spLocks noGrp="1"/>
          </p:cNvSpPr>
          <p:nvPr>
            <p:ph type="title"/>
          </p:nvPr>
        </p:nvSpPr>
        <p:spPr>
          <a:xfrm>
            <a:off x="422936" y="764704"/>
            <a:ext cx="8325528" cy="576064"/>
          </a:xfrm>
          <a:prstGeom prst="rect">
            <a:avLst/>
          </a:prstGeom>
        </p:spPr>
        <p:txBody>
          <a:bodyPr vert="horz" anchor="ctr">
            <a:normAutofit/>
          </a:bodyPr>
          <a:lstStyle/>
          <a:p>
            <a:r>
              <a:rPr kumimoji="0" lang="zh-TW" altLang="en-US" dirty="0" smtClean="0"/>
              <a:t>按一下以編輯母片標題樣式</a:t>
            </a:r>
            <a:endParaRPr kumimoji="0" lang="en-US" dirty="0"/>
          </a:p>
        </p:txBody>
      </p:sp>
    </p:spTree>
    <p:extLst>
      <p:ext uri="{BB962C8B-B14F-4D97-AF65-F5344CB8AC3E}">
        <p14:creationId xmlns:p14="http://schemas.microsoft.com/office/powerpoint/2010/main" val="35705421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內文">
    <p:spTree>
      <p:nvGrpSpPr>
        <p:cNvPr id="1" name=""/>
        <p:cNvGrpSpPr/>
        <p:nvPr/>
      </p:nvGrpSpPr>
      <p:grpSpPr>
        <a:xfrm>
          <a:off x="0" y="0"/>
          <a:ext cx="0" cy="0"/>
          <a:chOff x="0" y="0"/>
          <a:chExt cx="0" cy="0"/>
        </a:xfrm>
      </p:grpSpPr>
      <p:sp>
        <p:nvSpPr>
          <p:cNvPr id="5" name="內容版面配置區 4"/>
          <p:cNvSpPr>
            <a:spLocks noGrp="1"/>
          </p:cNvSpPr>
          <p:nvPr>
            <p:ph sz="quarter" idx="10"/>
          </p:nvPr>
        </p:nvSpPr>
        <p:spPr>
          <a:xfrm>
            <a:off x="431999" y="741600"/>
            <a:ext cx="8280000" cy="5760000"/>
          </a:xfrm>
        </p:spPr>
        <p:txBody>
          <a:bodyPr/>
          <a:lstStyle>
            <a:lvl2pPr>
              <a:defRPr kumimoji="0" lang="zh-TW" altLang="en-US" sz="2800" b="1" kern="1200" dirty="0" smtClean="0">
                <a:solidFill>
                  <a:schemeClr val="accent5">
                    <a:lumMod val="75000"/>
                  </a:schemeClr>
                </a:solidFill>
                <a:latin typeface="+mj-ea"/>
                <a:ea typeface="+mj-ea"/>
                <a:cs typeface="+mn-cs"/>
              </a:defRPr>
            </a:lvl2pPr>
            <a:lvl3pPr marL="0" indent="0">
              <a:defRPr kumimoji="0" lang="zh-TW" altLang="en-US" sz="2500" b="1" u="dottedHeavy" kern="1200" baseline="0" dirty="0" smtClean="0">
                <a:solidFill>
                  <a:srgbClr val="C67A48"/>
                </a:solidFill>
                <a:latin typeface="+mj-ea"/>
                <a:ea typeface="+mj-ea"/>
                <a:cs typeface="+mn-cs"/>
              </a:defRPr>
            </a:lvl3pPr>
            <a:lvl4pPr>
              <a:lnSpc>
                <a:spcPts val="2800"/>
              </a:lnSpc>
              <a:spcAft>
                <a:spcPts val="200"/>
              </a:spcAft>
              <a:defRPr/>
            </a:lvl4pPr>
            <a:lvl5pPr>
              <a:lnSpc>
                <a:spcPts val="2800"/>
              </a:lnSpc>
              <a:defRPr/>
            </a:lvl5pPr>
          </a:lstStyle>
          <a:p>
            <a:pPr lvl="0"/>
            <a:r>
              <a:rPr lang="zh-TW" altLang="en-US" dirty="0" smtClean="0"/>
              <a:t>按一下以編輯母片文字樣式</a:t>
            </a:r>
          </a:p>
          <a:p>
            <a:pPr marL="0" lvl="1" indent="0" algn="l" rtl="0" eaLnBrk="1" latinLnBrk="0" hangingPunct="1">
              <a:lnSpc>
                <a:spcPct val="100000"/>
              </a:lnSpc>
              <a:spcBef>
                <a:spcPts val="1200"/>
              </a:spcBef>
              <a:buClr>
                <a:schemeClr val="accent3">
                  <a:lumMod val="75000"/>
                </a:schemeClr>
              </a:buClr>
              <a:buSzPct val="90000"/>
              <a:buFontTx/>
              <a:buNone/>
            </a:pPr>
            <a:r>
              <a:rPr lang="zh-TW" altLang="en-US" dirty="0" smtClean="0"/>
              <a:t>第二層</a:t>
            </a:r>
          </a:p>
          <a:p>
            <a:pPr marL="360000" lvl="2" indent="-360000" algn="l" rtl="0" eaLnBrk="1" latinLnBrk="0" hangingPunct="1">
              <a:lnSpc>
                <a:spcPct val="100000"/>
              </a:lnSpc>
              <a:spcBef>
                <a:spcPts val="1200"/>
              </a:spcBef>
              <a:spcAft>
                <a:spcPts val="200"/>
              </a:spcAft>
              <a:buClr>
                <a:srgbClr val="AE2A7F"/>
              </a:buClr>
              <a:buSzPct val="90000"/>
              <a:buFontTx/>
              <a:buNone/>
            </a:pPr>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extLst>
      <p:ext uri="{BB962C8B-B14F-4D97-AF65-F5344CB8AC3E}">
        <p14:creationId xmlns:p14="http://schemas.microsoft.com/office/powerpoint/2010/main" val="1482277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標題文字">
    <p:spTree>
      <p:nvGrpSpPr>
        <p:cNvPr id="1" name=""/>
        <p:cNvGrpSpPr/>
        <p:nvPr/>
      </p:nvGrpSpPr>
      <p:grpSpPr>
        <a:xfrm>
          <a:off x="0" y="0"/>
          <a:ext cx="0" cy="0"/>
          <a:chOff x="0" y="0"/>
          <a:chExt cx="0" cy="0"/>
        </a:xfrm>
      </p:grpSpPr>
      <p:sp>
        <p:nvSpPr>
          <p:cNvPr id="5" name="內容版面配置區 4"/>
          <p:cNvSpPr>
            <a:spLocks noGrp="1"/>
          </p:cNvSpPr>
          <p:nvPr>
            <p:ph sz="quarter" idx="10"/>
          </p:nvPr>
        </p:nvSpPr>
        <p:spPr>
          <a:xfrm>
            <a:off x="431999" y="741600"/>
            <a:ext cx="8280000" cy="5760000"/>
          </a:xfrm>
        </p:spPr>
        <p:txBody>
          <a:bodyPr/>
          <a:lstStyle>
            <a:lvl2pPr>
              <a:defRPr kumimoji="0" lang="zh-TW" altLang="en-US" sz="2800" b="1" kern="1200" dirty="0" smtClean="0">
                <a:solidFill>
                  <a:schemeClr val="accent5">
                    <a:lumMod val="75000"/>
                  </a:schemeClr>
                </a:solidFill>
                <a:latin typeface="+mj-ea"/>
                <a:ea typeface="+mj-ea"/>
                <a:cs typeface="+mn-cs"/>
              </a:defRPr>
            </a:lvl2pPr>
            <a:lvl3pPr marL="0" indent="0">
              <a:defRPr kumimoji="0" lang="zh-TW" altLang="en-US" sz="2500" b="1" u="dottedHeavy" kern="1200" baseline="0" dirty="0" smtClean="0">
                <a:solidFill>
                  <a:srgbClr val="C67A48"/>
                </a:solidFill>
                <a:latin typeface="+mj-ea"/>
                <a:ea typeface="+mj-ea"/>
                <a:cs typeface="+mn-cs"/>
              </a:defRPr>
            </a:lvl3pPr>
            <a:lvl4pPr>
              <a:spcAft>
                <a:spcPts val="200"/>
              </a:spcAft>
              <a:defRPr/>
            </a:lvl4pPr>
          </a:lstStyle>
          <a:p>
            <a:pPr lvl="0"/>
            <a:r>
              <a:rPr lang="zh-TW" altLang="en-US" dirty="0" smtClean="0"/>
              <a:t>按一下以編輯母片文字樣式</a:t>
            </a:r>
          </a:p>
          <a:p>
            <a:pPr marL="0" lvl="1" indent="0" algn="l" rtl="0" eaLnBrk="1" latinLnBrk="0" hangingPunct="1">
              <a:lnSpc>
                <a:spcPct val="100000"/>
              </a:lnSpc>
              <a:spcBef>
                <a:spcPts val="1200"/>
              </a:spcBef>
              <a:buClr>
                <a:schemeClr val="accent3">
                  <a:lumMod val="75000"/>
                </a:schemeClr>
              </a:buClr>
              <a:buSzPct val="90000"/>
              <a:buFontTx/>
              <a:buNone/>
            </a:pPr>
            <a:r>
              <a:rPr lang="zh-TW" altLang="en-US" dirty="0" smtClean="0"/>
              <a:t>第二層</a:t>
            </a:r>
          </a:p>
          <a:p>
            <a:pPr marL="360000" lvl="2" indent="-360000" algn="l" rtl="0" eaLnBrk="1" latinLnBrk="0" hangingPunct="1">
              <a:lnSpc>
                <a:spcPct val="100000"/>
              </a:lnSpc>
              <a:spcBef>
                <a:spcPts val="1200"/>
              </a:spcBef>
              <a:spcAft>
                <a:spcPts val="200"/>
              </a:spcAft>
              <a:buClr>
                <a:srgbClr val="AE2A7F"/>
              </a:buClr>
              <a:buSzPct val="90000"/>
              <a:buFontTx/>
              <a:buNone/>
            </a:pPr>
            <a:r>
              <a:rPr lang="zh-TW" altLang="en-US" dirty="0" smtClean="0"/>
              <a:t>第三層</a:t>
            </a:r>
          </a:p>
          <a:p>
            <a:pPr lvl="3"/>
            <a:r>
              <a:rPr lang="zh-TW" altLang="en-US" dirty="0" smtClean="0"/>
              <a:t>第四層</a:t>
            </a:r>
          </a:p>
          <a:p>
            <a:pPr lvl="4"/>
            <a:r>
              <a:rPr lang="zh-TW" altLang="en-US" dirty="0" smtClean="0"/>
              <a:t>第五層</a:t>
            </a:r>
            <a:endParaRPr lang="zh-TW" altLang="en-US" dirty="0"/>
          </a:p>
        </p:txBody>
      </p:sp>
      <p:grpSp>
        <p:nvGrpSpPr>
          <p:cNvPr id="7" name="群組 6"/>
          <p:cNvGrpSpPr/>
          <p:nvPr userDrawn="1"/>
        </p:nvGrpSpPr>
        <p:grpSpPr>
          <a:xfrm>
            <a:off x="8286776" y="6160557"/>
            <a:ext cx="579124" cy="652819"/>
            <a:chOff x="8286776" y="6160557"/>
            <a:chExt cx="579124" cy="652819"/>
          </a:xfrm>
        </p:grpSpPr>
        <p:sp>
          <p:nvSpPr>
            <p:cNvPr id="4" name="橢圓形圖說文字 3"/>
            <p:cNvSpPr/>
            <p:nvPr/>
          </p:nvSpPr>
          <p:spPr>
            <a:xfrm flipH="1">
              <a:off x="8286776" y="6160557"/>
              <a:ext cx="579124" cy="579126"/>
            </a:xfrm>
            <a:prstGeom prst="wedgeEllipseCallout">
              <a:avLst>
                <a:gd name="adj1" fmla="val -47623"/>
                <a:gd name="adj2" fmla="val 46426"/>
              </a:avLst>
            </a:prstGeom>
            <a:solidFill>
              <a:srgbClr val="786CAE">
                <a:alpha val="9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B5D14F"/>
                </a:solidFill>
              </a:endParaRPr>
            </a:p>
          </p:txBody>
        </p:sp>
        <p:sp>
          <p:nvSpPr>
            <p:cNvPr id="6" name="文字方塊 5">
              <a:hlinkClick r:id="rId2" action="ppaction://hlinksldjump"/>
            </p:cNvPr>
            <p:cNvSpPr txBox="1"/>
            <p:nvPr/>
          </p:nvSpPr>
          <p:spPr>
            <a:xfrm>
              <a:off x="8327600" y="6167045"/>
              <a:ext cx="497475" cy="646331"/>
            </a:xfrm>
            <a:prstGeom prst="rect">
              <a:avLst/>
            </a:prstGeom>
            <a:noFill/>
          </p:spPr>
          <p:txBody>
            <a:bodyPr wrap="square" rtlCol="0">
              <a:spAutoFit/>
            </a:bodyPr>
            <a:lstStyle/>
            <a:p>
              <a:pPr>
                <a:lnSpc>
                  <a:spcPct val="100000"/>
                </a:lnSpc>
              </a:pPr>
              <a:r>
                <a:rPr lang="zh-TW" altLang="en-US" sz="2400" b="1" dirty="0" smtClean="0">
                  <a:solidFill>
                    <a:schemeClr val="accent3">
                      <a:lumMod val="20000"/>
                      <a:lumOff val="80000"/>
                    </a:schemeClr>
                  </a:solidFill>
                </a:rPr>
                <a:t>回</a:t>
              </a:r>
              <a:endParaRPr lang="en-US" altLang="zh-TW" sz="2400" b="1" dirty="0" smtClean="0">
                <a:solidFill>
                  <a:schemeClr val="accent3">
                    <a:lumMod val="20000"/>
                    <a:lumOff val="80000"/>
                  </a:schemeClr>
                </a:solidFill>
              </a:endParaRPr>
            </a:p>
            <a:p>
              <a:r>
                <a:rPr lang="zh-TW" altLang="en-US" sz="1800" b="1" baseline="20000" dirty="0" smtClean="0">
                  <a:solidFill>
                    <a:schemeClr val="accent3">
                      <a:lumMod val="20000"/>
                      <a:lumOff val="80000"/>
                    </a:schemeClr>
                  </a:solidFill>
                </a:rPr>
                <a:t>首頁</a:t>
              </a:r>
              <a:endParaRPr lang="zh-TW" altLang="en-US" sz="1800" b="1" baseline="20000" dirty="0">
                <a:solidFill>
                  <a:schemeClr val="accent3">
                    <a:lumMod val="20000"/>
                    <a:lumOff val="80000"/>
                  </a:schemeClr>
                </a:solidFill>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文字">
    <p:spTree>
      <p:nvGrpSpPr>
        <p:cNvPr id="1" name=""/>
        <p:cNvGrpSpPr/>
        <p:nvPr/>
      </p:nvGrpSpPr>
      <p:grpSpPr>
        <a:xfrm>
          <a:off x="0" y="0"/>
          <a:ext cx="0" cy="0"/>
          <a:chOff x="0" y="0"/>
          <a:chExt cx="0" cy="0"/>
        </a:xfrm>
      </p:grpSpPr>
      <p:sp>
        <p:nvSpPr>
          <p:cNvPr id="4" name="內容版面配置區 3"/>
          <p:cNvSpPr>
            <a:spLocks noGrp="1"/>
          </p:cNvSpPr>
          <p:nvPr>
            <p:ph sz="quarter" idx="10"/>
          </p:nvPr>
        </p:nvSpPr>
        <p:spPr>
          <a:xfrm>
            <a:off x="432000" y="1100834"/>
            <a:ext cx="8280000" cy="5400000"/>
          </a:xfrm>
        </p:spPr>
        <p:txBody>
          <a:bodyPr/>
          <a:lstStyle>
            <a:lvl2pPr>
              <a:defRPr kumimoji="0" lang="zh-TW" altLang="en-US" sz="2800" b="1" kern="1200" dirty="0" smtClean="0">
                <a:solidFill>
                  <a:schemeClr val="accent5">
                    <a:lumMod val="75000"/>
                  </a:schemeClr>
                </a:solidFill>
                <a:latin typeface="+mj-ea"/>
                <a:ea typeface="+mj-ea"/>
                <a:cs typeface="+mn-cs"/>
              </a:defRPr>
            </a:lvl2pPr>
            <a:lvl3pPr>
              <a:defRPr>
                <a:solidFill>
                  <a:srgbClr val="C67A48"/>
                </a:solidFill>
              </a:defRPr>
            </a:lvl3pPr>
            <a:lvl4pPr>
              <a:spcAft>
                <a:spcPts val="200"/>
              </a:spcAft>
              <a:defRPr/>
            </a:lvl4pPr>
          </a:lstStyle>
          <a:p>
            <a:pPr lvl="0"/>
            <a:r>
              <a:rPr lang="zh-TW" altLang="en-US" dirty="0" smtClean="0"/>
              <a:t>按一下以編輯母片文字樣式</a:t>
            </a:r>
          </a:p>
          <a:p>
            <a:pPr marL="0" lvl="1" indent="0" algn="l" rtl="0" eaLnBrk="1" latinLnBrk="0" hangingPunct="1">
              <a:lnSpc>
                <a:spcPct val="100000"/>
              </a:lnSpc>
              <a:spcBef>
                <a:spcPts val="1200"/>
              </a:spcBef>
              <a:buClr>
                <a:schemeClr val="accent3">
                  <a:lumMod val="75000"/>
                </a:schemeClr>
              </a:buClr>
              <a:buSzPct val="90000"/>
              <a:buFontTx/>
              <a:buNone/>
            </a:pPr>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標題文字_雙欄">
    <p:spTree>
      <p:nvGrpSpPr>
        <p:cNvPr id="1" name=""/>
        <p:cNvGrpSpPr/>
        <p:nvPr/>
      </p:nvGrpSpPr>
      <p:grpSpPr>
        <a:xfrm>
          <a:off x="0" y="0"/>
          <a:ext cx="0" cy="0"/>
          <a:chOff x="0" y="0"/>
          <a:chExt cx="0" cy="0"/>
        </a:xfrm>
      </p:grpSpPr>
      <p:sp>
        <p:nvSpPr>
          <p:cNvPr id="4" name="內容版面配置區 3"/>
          <p:cNvSpPr>
            <a:spLocks noGrp="1"/>
          </p:cNvSpPr>
          <p:nvPr>
            <p:ph sz="quarter" idx="10"/>
          </p:nvPr>
        </p:nvSpPr>
        <p:spPr>
          <a:xfrm>
            <a:off x="431999" y="648000"/>
            <a:ext cx="4067993" cy="5760000"/>
          </a:xfrm>
        </p:spPr>
        <p:txBody>
          <a:bodyPr/>
          <a:lstStyle>
            <a:lvl2pPr>
              <a:defRPr>
                <a:solidFill>
                  <a:schemeClr val="accent5">
                    <a:lumMod val="75000"/>
                  </a:schemeClr>
                </a:solidFill>
              </a:defRPr>
            </a:lvl2pPr>
            <a:lvl3pPr>
              <a:defRPr>
                <a:solidFill>
                  <a:srgbClr val="00B050"/>
                </a:solidFill>
              </a:defRPr>
            </a:lvl3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5" name="內容版面配置區 4"/>
          <p:cNvSpPr>
            <a:spLocks noGrp="1"/>
          </p:cNvSpPr>
          <p:nvPr>
            <p:ph sz="quarter" idx="11"/>
          </p:nvPr>
        </p:nvSpPr>
        <p:spPr>
          <a:xfrm>
            <a:off x="4572000" y="648000"/>
            <a:ext cx="3960812" cy="5760000"/>
          </a:xfrm>
        </p:spPr>
        <p:txBody>
          <a:bodyPr/>
          <a:lstStyle>
            <a:lvl2pPr>
              <a:defRPr>
                <a:solidFill>
                  <a:schemeClr val="accent5">
                    <a:lumMod val="75000"/>
                  </a:schemeClr>
                </a:solidFill>
              </a:defRPr>
            </a:lvl2pPr>
            <a:lvl3pPr>
              <a:defRPr>
                <a:solidFill>
                  <a:srgbClr val="00B050"/>
                </a:solidFill>
              </a:defRPr>
            </a:lvl3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文字_雙欄">
    <p:spTree>
      <p:nvGrpSpPr>
        <p:cNvPr id="1" name=""/>
        <p:cNvGrpSpPr/>
        <p:nvPr/>
      </p:nvGrpSpPr>
      <p:grpSpPr>
        <a:xfrm>
          <a:off x="0" y="0"/>
          <a:ext cx="0" cy="0"/>
          <a:chOff x="0" y="0"/>
          <a:chExt cx="0" cy="0"/>
        </a:xfrm>
      </p:grpSpPr>
      <p:sp>
        <p:nvSpPr>
          <p:cNvPr id="4" name="內容版面配置區 3"/>
          <p:cNvSpPr>
            <a:spLocks noGrp="1"/>
          </p:cNvSpPr>
          <p:nvPr>
            <p:ph sz="quarter" idx="10"/>
          </p:nvPr>
        </p:nvSpPr>
        <p:spPr>
          <a:xfrm>
            <a:off x="432000" y="1007999"/>
            <a:ext cx="4067992" cy="5400000"/>
          </a:xfrm>
        </p:spPr>
        <p:txBody>
          <a:bodyPr/>
          <a:lstStyle>
            <a:lvl2pPr>
              <a:defRPr>
                <a:solidFill>
                  <a:schemeClr val="accent5">
                    <a:lumMod val="75000"/>
                  </a:schemeClr>
                </a:solidFill>
              </a:defRPr>
            </a:lvl2pPr>
            <a:lvl3pPr>
              <a:defRPr>
                <a:solidFill>
                  <a:srgbClr val="00B050"/>
                </a:solidFill>
              </a:defRPr>
            </a:lvl3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5" name="內容版面配置區 4"/>
          <p:cNvSpPr>
            <a:spLocks noGrp="1"/>
          </p:cNvSpPr>
          <p:nvPr>
            <p:ph sz="quarter" idx="11"/>
          </p:nvPr>
        </p:nvSpPr>
        <p:spPr>
          <a:xfrm>
            <a:off x="4572000" y="1008000"/>
            <a:ext cx="3960000" cy="5400000"/>
          </a:xfrm>
        </p:spPr>
        <p:txBody>
          <a:bodyPr/>
          <a:lstStyle>
            <a:lvl2pPr>
              <a:defRPr>
                <a:solidFill>
                  <a:schemeClr val="accent5">
                    <a:lumMod val="75000"/>
                  </a:schemeClr>
                </a:solidFill>
              </a:defRPr>
            </a:lvl2pPr>
            <a:lvl3pPr>
              <a:defRPr>
                <a:solidFill>
                  <a:srgbClr val="00B050"/>
                </a:solidFill>
              </a:defRPr>
            </a:lvl3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範例">
    <p:spTree>
      <p:nvGrpSpPr>
        <p:cNvPr id="1" name=""/>
        <p:cNvGrpSpPr/>
        <p:nvPr/>
      </p:nvGrpSpPr>
      <p:grpSpPr>
        <a:xfrm>
          <a:off x="0" y="0"/>
          <a:ext cx="0" cy="0"/>
          <a:chOff x="0" y="0"/>
          <a:chExt cx="0" cy="0"/>
        </a:xfrm>
      </p:grpSpPr>
      <p:sp>
        <p:nvSpPr>
          <p:cNvPr id="7" name="內容版面配置區 6"/>
          <p:cNvSpPr>
            <a:spLocks noGrp="1"/>
          </p:cNvSpPr>
          <p:nvPr>
            <p:ph sz="quarter" idx="13"/>
          </p:nvPr>
        </p:nvSpPr>
        <p:spPr>
          <a:xfrm>
            <a:off x="539750" y="1268072"/>
            <a:ext cx="8064500" cy="1728880"/>
          </a:xfrm>
          <a:ln w="19050" cmpd="sng">
            <a:gradFill>
              <a:gsLst>
                <a:gs pos="0">
                  <a:schemeClr val="bg1"/>
                </a:gs>
                <a:gs pos="68000">
                  <a:srgbClr val="EB5405"/>
                </a:gs>
                <a:gs pos="100000">
                  <a:srgbClr val="EB5405"/>
                </a:gs>
              </a:gsLst>
              <a:lin ang="4200000" scaled="0"/>
            </a:gradFill>
          </a:ln>
        </p:spPr>
        <p:txBody>
          <a:bodyPr wrap="square" lIns="252000" tIns="360000" rIns="180000" bIns="72000">
            <a:noAutofit/>
          </a:bodyPr>
          <a:lstStyle>
            <a:lvl1pPr>
              <a:lnSpc>
                <a:spcPts val="2400"/>
              </a:lnSpc>
              <a:spcBef>
                <a:spcPts val="600"/>
              </a:spcBef>
              <a:defRPr sz="1800" b="0">
                <a:solidFill>
                  <a:schemeClr val="tx1"/>
                </a:solidFill>
              </a:defRPr>
            </a:lvl1pPr>
            <a:lvl2pPr>
              <a:spcBef>
                <a:spcPts val="0"/>
              </a:spcBef>
              <a:defRPr/>
            </a:lvl2pPr>
            <a:lvl3pPr>
              <a:spcBef>
                <a:spcPts val="0"/>
              </a:spcBef>
              <a:defRPr/>
            </a:lvl3pPr>
          </a:lstStyle>
          <a:p>
            <a:pPr lvl="0"/>
            <a:r>
              <a:rPr lang="zh-TW" altLang="en-US" dirty="0" smtClean="0"/>
              <a:t>按一下以編輯母片文字樣式</a:t>
            </a:r>
          </a:p>
        </p:txBody>
      </p:sp>
      <p:sp>
        <p:nvSpPr>
          <p:cNvPr id="6" name="文字版面配置區 8"/>
          <p:cNvSpPr>
            <a:spLocks noGrp="1"/>
          </p:cNvSpPr>
          <p:nvPr>
            <p:ph type="body" sz="quarter" idx="12"/>
          </p:nvPr>
        </p:nvSpPr>
        <p:spPr>
          <a:xfrm>
            <a:off x="467544" y="987970"/>
            <a:ext cx="4383998" cy="488201"/>
          </a:xfrm>
          <a:gradFill flip="none" rotWithShape="1">
            <a:gsLst>
              <a:gs pos="0">
                <a:schemeClr val="bg1"/>
              </a:gs>
              <a:gs pos="50000">
                <a:srgbClr val="EB5405"/>
              </a:gs>
              <a:gs pos="100000">
                <a:schemeClr val="accent6"/>
              </a:gs>
            </a:gsLst>
            <a:lin ang="14400000" scaled="0"/>
            <a:tileRect/>
          </a:gradFill>
          <a:ln w="19050"/>
        </p:spPr>
        <p:style>
          <a:lnRef idx="3">
            <a:schemeClr val="lt1"/>
          </a:lnRef>
          <a:fillRef idx="1">
            <a:schemeClr val="accent1"/>
          </a:fillRef>
          <a:effectRef idx="1">
            <a:schemeClr val="accent1"/>
          </a:effectRef>
          <a:fontRef idx="none"/>
        </p:style>
        <p:txBody>
          <a:bodyPr wrap="none" lIns="180000" tIns="72000" rIns="540000" anchor="ctr">
            <a:spAutoFit/>
          </a:bodyPr>
          <a:lstStyle>
            <a:lvl1pPr algn="l">
              <a:lnSpc>
                <a:spcPct val="100000"/>
              </a:lnSpc>
              <a:spcBef>
                <a:spcPts val="0"/>
              </a:spcBef>
              <a:defRPr sz="2400" b="1" i="0" u="none" baseline="0">
                <a:solidFill>
                  <a:schemeClr val="bg1"/>
                </a:solidFill>
                <a:latin typeface="Arial Black" pitchFamily="34" charset="0"/>
                <a:ea typeface="+mj-ea"/>
              </a:defRPr>
            </a:lvl1pPr>
          </a:lstStyle>
          <a:p>
            <a:pPr lvl="0"/>
            <a:r>
              <a:rPr lang="zh-TW" altLang="en-US" dirty="0" smtClean="0"/>
              <a:t>按一下以編輯母片文字樣式</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2" name="標題版面配置區 21"/>
          <p:cNvSpPr>
            <a:spLocks noGrp="1"/>
          </p:cNvSpPr>
          <p:nvPr>
            <p:ph type="title"/>
          </p:nvPr>
        </p:nvSpPr>
        <p:spPr>
          <a:xfrm>
            <a:off x="609600" y="836712"/>
            <a:ext cx="8153400" cy="576064"/>
          </a:xfrm>
          <a:prstGeom prst="rect">
            <a:avLst/>
          </a:prstGeom>
        </p:spPr>
        <p:txBody>
          <a:bodyPr vert="horz" anchor="ctr">
            <a:normAutofit/>
          </a:bodyPr>
          <a:lstStyle/>
          <a:p>
            <a:r>
              <a:rPr kumimoji="0" lang="zh-TW" altLang="en-US" dirty="0" smtClean="0"/>
              <a:t>按一下以編輯母片標題樣式</a:t>
            </a:r>
            <a:endParaRPr kumimoji="0" lang="en-US" dirty="0"/>
          </a:p>
        </p:txBody>
      </p:sp>
      <p:sp>
        <p:nvSpPr>
          <p:cNvPr id="13" name="文字版面配置區 12"/>
          <p:cNvSpPr>
            <a:spLocks noGrp="1"/>
          </p:cNvSpPr>
          <p:nvPr>
            <p:ph type="body" idx="1"/>
          </p:nvPr>
        </p:nvSpPr>
        <p:spPr>
          <a:xfrm>
            <a:off x="612648" y="1484784"/>
            <a:ext cx="8153400" cy="4526280"/>
          </a:xfrm>
          <a:prstGeom prst="rect">
            <a:avLst/>
          </a:prstGeom>
        </p:spPr>
        <p:txBody>
          <a:bodyPr vert="horz">
            <a:noAutofit/>
          </a:bodyPr>
          <a:lstStyle/>
          <a:p>
            <a:pPr lvl="0" eaLnBrk="1" latinLnBrk="0" hangingPunct="1"/>
            <a:r>
              <a:rPr kumimoji="0" lang="zh-TW" altLang="en-US" dirty="0" smtClean="0"/>
              <a:t>按一下以編輯母片文字樣式</a:t>
            </a:r>
          </a:p>
          <a:p>
            <a:pPr lvl="1" eaLnBrk="1" latinLnBrk="0" hangingPunct="1"/>
            <a:r>
              <a:rPr kumimoji="0" lang="zh-TW" altLang="en-US" dirty="0" smtClean="0"/>
              <a:t>第二層</a:t>
            </a:r>
          </a:p>
          <a:p>
            <a:pPr lvl="2" eaLnBrk="1" latinLnBrk="0" hangingPunct="1"/>
            <a:r>
              <a:rPr kumimoji="0" lang="zh-TW" altLang="en-US" dirty="0" smtClean="0"/>
              <a:t>第三層</a:t>
            </a:r>
          </a:p>
          <a:p>
            <a:pPr lvl="3" eaLnBrk="1" latinLnBrk="0" hangingPunct="1"/>
            <a:r>
              <a:rPr kumimoji="0" lang="zh-TW" altLang="en-US" dirty="0" smtClean="0"/>
              <a:t>第四層</a:t>
            </a:r>
            <a:endParaRPr kumimoji="0" lang="en-US" altLang="zh-TW" dirty="0" smtClean="0"/>
          </a:p>
          <a:p>
            <a:pPr lvl="4" eaLnBrk="1" latinLnBrk="0" hangingPunct="1"/>
            <a:r>
              <a:rPr kumimoji="0" lang="zh-TW" altLang="en-US" dirty="0" smtClean="0"/>
              <a:t>第五層</a:t>
            </a:r>
            <a:endParaRPr kumimoji="0" lang="en-US" altLang="zh-TW" dirty="0" smtClean="0"/>
          </a:p>
          <a:p>
            <a:pPr lvl="5" eaLnBrk="1" latinLnBrk="0" hangingPunct="1"/>
            <a:endParaRPr kumimoji="0" lang="en-US" altLang="zh-TW" dirty="0" smtClean="0"/>
          </a:p>
          <a:p>
            <a:pPr lvl="5" eaLnBrk="1" latinLnBrk="0" hangingPunct="1"/>
            <a:endParaRPr kumimoji="0" lang="en-US" altLang="zh-TW" dirty="0" smtClean="0"/>
          </a:p>
          <a:p>
            <a:pPr lvl="5" eaLnBrk="1" latinLnBrk="0" hangingPunct="1"/>
            <a:endParaRPr kumimoji="0" lang="en-US" altLang="zh-TW" dirty="0" smtClean="0"/>
          </a:p>
          <a:p>
            <a:pPr lvl="6" eaLnBrk="1" latinLnBrk="0" hangingPunct="1"/>
            <a:endParaRPr kumimoji="0" lang="en-US" altLang="zh-TW" dirty="0" smtClean="0"/>
          </a:p>
          <a:p>
            <a:pPr lvl="5" eaLnBrk="1" latinLnBrk="0" hangingPunct="1"/>
            <a:endParaRPr kumimoji="0" lang="en-US" altLang="zh-TW" dirty="0" smtClean="0"/>
          </a:p>
          <a:p>
            <a:pPr lvl="5" eaLnBrk="1" latinLnBrk="0" hangingPunct="1"/>
            <a:endParaRPr kumimoji="0" lang="en-US" altLang="zh-TW" dirty="0" smtClean="0"/>
          </a:p>
        </p:txBody>
      </p:sp>
    </p:spTree>
  </p:cSld>
  <p:clrMap bg1="lt1" tx1="dk1" bg2="lt2" tx2="dk2" accent1="accent1" accent2="accent2" accent3="accent3" accent4="accent4" accent5="accent5" accent6="accent6" hlink="hlink" folHlink="folHlink"/>
  <p:sldLayoutIdLst>
    <p:sldLayoutId id="2147483672" r:id="rId1"/>
    <p:sldLayoutId id="2147483678" r:id="rId2"/>
    <p:sldLayoutId id="2147483694" r:id="rId3"/>
    <p:sldLayoutId id="2147483693" r:id="rId4"/>
    <p:sldLayoutId id="2147483682" r:id="rId5"/>
    <p:sldLayoutId id="2147483677" r:id="rId6"/>
    <p:sldLayoutId id="2147483691" r:id="rId7"/>
    <p:sldLayoutId id="2147483692" r:id="rId8"/>
    <p:sldLayoutId id="2147483684" r:id="rId9"/>
    <p:sldLayoutId id="2147483690" r:id="rId10"/>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marL="216000" indent="-216000" algn="l" rtl="0" eaLnBrk="1" latinLnBrk="0" hangingPunct="1">
        <a:lnSpc>
          <a:spcPts val="3400"/>
        </a:lnSpc>
        <a:spcBef>
          <a:spcPct val="0"/>
        </a:spcBef>
        <a:buSzPct val="80000"/>
        <a:buFontTx/>
        <a:buNone/>
        <a:defRPr kumimoji="0" sz="3200" b="1" u="none" kern="1200" baseline="0">
          <a:solidFill>
            <a:schemeClr val="tx1">
              <a:lumMod val="65000"/>
              <a:lumOff val="35000"/>
            </a:schemeClr>
          </a:solidFill>
          <a:latin typeface="Arial" pitchFamily="34" charset="0"/>
          <a:ea typeface="+mj-ea"/>
          <a:cs typeface="+mj-cs"/>
        </a:defRPr>
      </a:lvl1pPr>
    </p:titleStyle>
    <p:bodyStyle>
      <a:lvl1pPr marL="0" indent="0" algn="l" rtl="0" eaLnBrk="1" latinLnBrk="0" hangingPunct="1">
        <a:lnSpc>
          <a:spcPct val="150000"/>
        </a:lnSpc>
        <a:spcBef>
          <a:spcPts val="0"/>
        </a:spcBef>
        <a:buClr>
          <a:schemeClr val="accent3">
            <a:lumMod val="75000"/>
          </a:schemeClr>
        </a:buClr>
        <a:buSzPct val="100000"/>
        <a:buFontTx/>
        <a:buNone/>
        <a:defRPr kumimoji="0" sz="3200" b="1" u="none" kern="1200" baseline="0">
          <a:solidFill>
            <a:schemeClr val="tx1">
              <a:lumMod val="65000"/>
              <a:lumOff val="35000"/>
            </a:schemeClr>
          </a:solidFill>
          <a:latin typeface="Arial" pitchFamily="34" charset="0"/>
          <a:ea typeface="+mj-ea"/>
          <a:cs typeface="+mn-cs"/>
        </a:defRPr>
      </a:lvl1pPr>
      <a:lvl2pPr marL="0" indent="0" algn="l" rtl="0" eaLnBrk="1" latinLnBrk="0" hangingPunct="1">
        <a:lnSpc>
          <a:spcPct val="100000"/>
        </a:lnSpc>
        <a:spcBef>
          <a:spcPts val="1200"/>
        </a:spcBef>
        <a:buClr>
          <a:schemeClr val="accent3">
            <a:lumMod val="75000"/>
          </a:schemeClr>
        </a:buClr>
        <a:buSzPct val="90000"/>
        <a:buFontTx/>
        <a:buNone/>
        <a:defRPr kumimoji="0" sz="2800" b="1" kern="1200">
          <a:solidFill>
            <a:srgbClr val="8FC320"/>
          </a:solidFill>
          <a:latin typeface="+mj-ea"/>
          <a:ea typeface="+mj-ea"/>
          <a:cs typeface="+mn-cs"/>
        </a:defRPr>
      </a:lvl2pPr>
      <a:lvl3pPr marL="360000" indent="-360000" algn="l" rtl="0" eaLnBrk="1" latinLnBrk="0" hangingPunct="1">
        <a:lnSpc>
          <a:spcPct val="100000"/>
        </a:lnSpc>
        <a:spcBef>
          <a:spcPts val="1200"/>
        </a:spcBef>
        <a:spcAft>
          <a:spcPts val="200"/>
        </a:spcAft>
        <a:buClr>
          <a:srgbClr val="AE2A7F"/>
        </a:buClr>
        <a:buSzPct val="90000"/>
        <a:buFontTx/>
        <a:buNone/>
        <a:defRPr kumimoji="0" sz="2500" b="1" u="dottedHeavy" kern="1200" baseline="0">
          <a:solidFill>
            <a:srgbClr val="C67A48"/>
          </a:solidFill>
          <a:latin typeface="+mj-ea"/>
          <a:ea typeface="+mj-ea"/>
          <a:cs typeface="+mn-cs"/>
        </a:defRPr>
      </a:lvl3pPr>
      <a:lvl4pPr marL="0" indent="-288000" algn="l" rtl="0" eaLnBrk="1" latinLnBrk="0" hangingPunct="1">
        <a:lnSpc>
          <a:spcPts val="2800"/>
        </a:lnSpc>
        <a:spcBef>
          <a:spcPts val="800"/>
        </a:spcBef>
        <a:spcAft>
          <a:spcPts val="0"/>
        </a:spcAft>
        <a:buClr>
          <a:srgbClr val="AE2A7F"/>
        </a:buClr>
        <a:buSzPct val="90000"/>
        <a:buFontTx/>
        <a:buNone/>
        <a:defRPr kumimoji="0" sz="1800" kern="1200">
          <a:solidFill>
            <a:schemeClr val="tx1"/>
          </a:solidFill>
          <a:latin typeface="+mj-ea"/>
          <a:ea typeface="+mj-ea"/>
          <a:cs typeface="+mn-cs"/>
        </a:defRPr>
      </a:lvl4pPr>
      <a:lvl5pPr marL="360000" marR="0" indent="-342900" algn="l" defTabSz="914400" rtl="0" eaLnBrk="1" fontAlgn="auto" latinLnBrk="0" hangingPunct="1">
        <a:lnSpc>
          <a:spcPts val="2800"/>
        </a:lnSpc>
        <a:spcBef>
          <a:spcPts val="600"/>
        </a:spcBef>
        <a:spcAft>
          <a:spcPts val="0"/>
        </a:spcAft>
        <a:buClrTx/>
        <a:buSzPct val="100000"/>
        <a:buFont typeface="+mj-lt"/>
        <a:buAutoNum type="arabicPeriod"/>
        <a:tabLst/>
        <a:defRPr kumimoji="0" sz="1800" b="0" kern="1200">
          <a:solidFill>
            <a:schemeClr val="tx1"/>
          </a:solidFill>
          <a:latin typeface="+mj-ea"/>
          <a:ea typeface="+mj-ea"/>
          <a:cs typeface="+mn-cs"/>
        </a:defRPr>
      </a:lvl5pPr>
      <a:lvl6pPr marL="360000" indent="-342000" algn="l" rtl="0" eaLnBrk="1" latinLnBrk="0" hangingPunct="1">
        <a:lnSpc>
          <a:spcPct val="100000"/>
        </a:lnSpc>
        <a:spcBef>
          <a:spcPts val="600"/>
        </a:spcBef>
        <a:buClr>
          <a:srgbClr val="C67A48"/>
        </a:buClr>
        <a:buFont typeface="Wingdings" pitchFamily="2" charset="2"/>
        <a:buChar char="n"/>
        <a:defRPr kumimoji="0" sz="1800" kern="1200" baseline="0">
          <a:solidFill>
            <a:schemeClr val="tx1"/>
          </a:solidFill>
          <a:latin typeface="+mn-ea"/>
          <a:ea typeface="+mn-ea"/>
          <a:cs typeface="+mn-cs"/>
        </a:defRPr>
      </a:lvl6pPr>
      <a:lvl7pPr marL="936000" indent="-228600" algn="l" rtl="0" eaLnBrk="1" latinLnBrk="0" hangingPunct="1">
        <a:spcBef>
          <a:spcPts val="600"/>
        </a:spcBef>
        <a:buClrTx/>
        <a:buFont typeface="Wingdings" pitchFamily="2" charset="2"/>
        <a:buChar char="n"/>
        <a:defRPr kumimoji="0" sz="20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slide" Target="slide3.xml"/><Relationship Id="rId1" Type="http://schemas.openxmlformats.org/officeDocument/2006/relationships/slideLayout" Target="../slideLayouts/slideLayout2.xml"/><Relationship Id="rId5" Type="http://schemas.openxmlformats.org/officeDocument/2006/relationships/slide" Target="slide24.xml"/><Relationship Id="rId4" Type="http://schemas.openxmlformats.org/officeDocument/2006/relationships/slide" Target="slide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p:txBody>
          <a:bodyPr/>
          <a:lstStyle/>
          <a:p>
            <a:pPr lvl="1"/>
            <a:r>
              <a:rPr lang="en-US" altLang="zh-TW" dirty="0"/>
              <a:t>2.1.7 </a:t>
            </a:r>
            <a:r>
              <a:rPr lang="zh-TW" altLang="en-US" dirty="0"/>
              <a:t>移除專案</a:t>
            </a:r>
          </a:p>
          <a:p>
            <a:pPr lvl="3"/>
            <a:r>
              <a:rPr lang="zh-TW" altLang="en-US" dirty="0"/>
              <a:t>如果專案不再使用可以將其移除，以移除 </a:t>
            </a:r>
            <a:r>
              <a:rPr lang="en-US" altLang="zh-TW" dirty="0" err="1"/>
              <a:t>ExHello</a:t>
            </a:r>
            <a:r>
              <a:rPr lang="en-US" altLang="zh-TW" dirty="0"/>
              <a:t> </a:t>
            </a:r>
            <a:r>
              <a:rPr lang="zh-TW" altLang="en-US" dirty="0"/>
              <a:t>專案為例：</a:t>
            </a:r>
          </a:p>
          <a:p>
            <a:pPr lvl="4"/>
            <a:r>
              <a:rPr lang="zh-TW" altLang="en-US" dirty="0" smtClean="0"/>
              <a:t>於</a:t>
            </a:r>
            <a:r>
              <a:rPr lang="zh-TW" altLang="en-US" dirty="0"/>
              <a:t>左上角專案名稱上按滑鼠右鍵，在快顯功能表中點按 </a:t>
            </a:r>
            <a:r>
              <a:rPr lang="en-US" altLang="zh-TW" b="1" dirty="0"/>
              <a:t>Delete</a:t>
            </a:r>
            <a:r>
              <a:rPr lang="en-US" altLang="zh-TW" dirty="0"/>
              <a:t> </a:t>
            </a:r>
            <a:r>
              <a:rPr lang="zh-TW" altLang="en-US" dirty="0"/>
              <a:t>項目。</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132856"/>
            <a:ext cx="7164288" cy="2379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26914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p:txBody>
          <a:bodyPr/>
          <a:lstStyle/>
          <a:p>
            <a:pPr lvl="1"/>
            <a:r>
              <a:rPr lang="en-US" altLang="zh-TW" dirty="0"/>
              <a:t>2.2.1 </a:t>
            </a:r>
            <a:r>
              <a:rPr lang="zh-TW" altLang="en-US" dirty="0"/>
              <a:t>專案資料夾概觀</a:t>
            </a:r>
          </a:p>
          <a:p>
            <a:pPr lvl="3"/>
            <a:r>
              <a:rPr lang="en-US" altLang="zh-TW" dirty="0"/>
              <a:t>Android </a:t>
            </a:r>
            <a:r>
              <a:rPr lang="zh-TW" altLang="en-US" dirty="0"/>
              <a:t>專案基本資料夾架構為：</a:t>
            </a:r>
            <a:endParaRPr lang="zh-TW" altLang="en-US" dirty="0"/>
          </a:p>
        </p:txBody>
      </p:sp>
      <p:sp>
        <p:nvSpPr>
          <p:cNvPr id="3" name="標題 2"/>
          <p:cNvSpPr>
            <a:spLocks noGrp="1"/>
          </p:cNvSpPr>
          <p:nvPr>
            <p:ph type="title"/>
          </p:nvPr>
        </p:nvSpPr>
        <p:spPr/>
        <p:txBody>
          <a:bodyPr/>
          <a:lstStyle/>
          <a:p>
            <a:r>
              <a:rPr lang="en-US" altLang="zh-TW" dirty="0"/>
              <a:t>2.2 Android </a:t>
            </a:r>
            <a:r>
              <a:rPr lang="zh-TW" altLang="en-US" dirty="0"/>
              <a:t>專案的資料夾結構</a:t>
            </a:r>
            <a:endParaRPr lang="zh-TW" alt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420888"/>
            <a:ext cx="6307022" cy="3576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3337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p:txBody>
          <a:bodyPr/>
          <a:lstStyle/>
          <a:p>
            <a:endParaRPr lang="zh-TW" alt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658416"/>
            <a:ext cx="8316882" cy="3706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83995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p:txBody>
          <a:bodyPr/>
          <a:lstStyle/>
          <a:p>
            <a:pPr lvl="1"/>
            <a:r>
              <a:rPr lang="en-US" altLang="zh-TW" dirty="0"/>
              <a:t>2.2.2 manifests </a:t>
            </a:r>
            <a:r>
              <a:rPr lang="zh-TW" altLang="en-US" dirty="0"/>
              <a:t>資料夾</a:t>
            </a:r>
          </a:p>
          <a:p>
            <a:pPr lvl="3"/>
            <a:r>
              <a:rPr lang="en-US" altLang="zh-TW" dirty="0"/>
              <a:t>manifests </a:t>
            </a:r>
            <a:r>
              <a:rPr lang="zh-TW" altLang="en-US" dirty="0"/>
              <a:t>資料夾只有一個 </a:t>
            </a:r>
            <a:r>
              <a:rPr lang="en-US" altLang="zh-TW" dirty="0"/>
              <a:t>&lt;AndroidManifest.xml&gt; </a:t>
            </a:r>
            <a:r>
              <a:rPr lang="zh-TW" altLang="en-US" dirty="0"/>
              <a:t>檔，這是 </a:t>
            </a:r>
            <a:r>
              <a:rPr lang="en-US" altLang="zh-TW" dirty="0"/>
              <a:t>Android </a:t>
            </a:r>
            <a:r>
              <a:rPr lang="zh-TW" altLang="en-US" dirty="0" smtClean="0"/>
              <a:t>應用程式必備</a:t>
            </a:r>
            <a:r>
              <a:rPr lang="zh-TW" altLang="en-US" dirty="0"/>
              <a:t>的檔案，每個應用程式都要有一個 </a:t>
            </a:r>
            <a:r>
              <a:rPr lang="en-US" altLang="zh-TW" dirty="0"/>
              <a:t>&lt;AndroidManifest.xml&gt; </a:t>
            </a:r>
            <a:r>
              <a:rPr lang="zh-TW" altLang="en-US" dirty="0"/>
              <a:t>檔，否則會</a:t>
            </a:r>
            <a:r>
              <a:rPr lang="zh-TW" altLang="en-US" dirty="0" smtClean="0"/>
              <a:t>產生錯誤</a:t>
            </a:r>
            <a:r>
              <a:rPr lang="zh-TW" altLang="en-US" dirty="0"/>
              <a:t>，其中記錄了應用程式的套件名稱、所使用的元件資料、各種權限設定及</a:t>
            </a:r>
            <a:r>
              <a:rPr lang="zh-TW" altLang="en-US" dirty="0" smtClean="0"/>
              <a:t>其他</a:t>
            </a:r>
            <a:r>
              <a:rPr lang="zh-TW" altLang="en-US" dirty="0"/>
              <a:t>相關的屬性資訊。</a:t>
            </a:r>
          </a:p>
          <a:p>
            <a:pPr lvl="3"/>
            <a:r>
              <a:rPr lang="zh-TW" altLang="en-US" dirty="0"/>
              <a:t>系統產生的 </a:t>
            </a:r>
            <a:r>
              <a:rPr lang="en-US" altLang="zh-TW" dirty="0"/>
              <a:t>&lt;AndroidManifest.xml&gt; </a:t>
            </a:r>
            <a:r>
              <a:rPr lang="zh-TW" altLang="en-US" dirty="0"/>
              <a:t>檔預設內容為：</a:t>
            </a:r>
            <a:endParaRPr lang="zh-TW" alt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3212976"/>
            <a:ext cx="5040560" cy="3412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6133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p:txBody>
          <a:bodyPr/>
          <a:lstStyle/>
          <a:p>
            <a:pPr lvl="1"/>
            <a:r>
              <a:rPr lang="en-US" altLang="zh-TW" dirty="0"/>
              <a:t>2.2.3 java </a:t>
            </a:r>
            <a:r>
              <a:rPr lang="zh-TW" altLang="en-US" dirty="0"/>
              <a:t>資料夾</a:t>
            </a:r>
          </a:p>
          <a:p>
            <a:pPr lvl="3"/>
            <a:r>
              <a:rPr lang="en-US" altLang="zh-TW" dirty="0"/>
              <a:t>&lt;java&gt; </a:t>
            </a:r>
            <a:r>
              <a:rPr lang="zh-TW" altLang="en-US" dirty="0"/>
              <a:t>資料夾存放所有 </a:t>
            </a:r>
            <a:r>
              <a:rPr lang="en-US" altLang="zh-TW" dirty="0"/>
              <a:t>Java </a:t>
            </a:r>
            <a:r>
              <a:rPr lang="zh-TW" altLang="en-US" dirty="0"/>
              <a:t>程式原始碼。新建專案時，系統會在此資料夾</a:t>
            </a:r>
            <a:r>
              <a:rPr lang="zh-TW" altLang="en-US" dirty="0" smtClean="0"/>
              <a:t>中自動</a:t>
            </a:r>
            <a:r>
              <a:rPr lang="zh-TW" altLang="en-US" dirty="0"/>
              <a:t>產生以 </a:t>
            </a:r>
            <a:r>
              <a:rPr lang="en-US" altLang="zh-TW" dirty="0"/>
              <a:t>package name </a:t>
            </a:r>
            <a:r>
              <a:rPr lang="zh-TW" altLang="en-US" dirty="0"/>
              <a:t>命名的三個資料夾：以 </a:t>
            </a:r>
            <a:r>
              <a:rPr lang="en-US" altLang="zh-TW" dirty="0" err="1"/>
              <a:t>ExHello</a:t>
            </a:r>
            <a:r>
              <a:rPr lang="en-US" altLang="zh-TW" dirty="0"/>
              <a:t> </a:t>
            </a:r>
            <a:r>
              <a:rPr lang="zh-TW" altLang="en-US" dirty="0"/>
              <a:t>專案為例，</a:t>
            </a:r>
            <a:r>
              <a:rPr lang="en-US" altLang="zh-TW" dirty="0"/>
              <a:t>&lt;</a:t>
            </a:r>
            <a:r>
              <a:rPr lang="en-US" altLang="zh-TW" dirty="0" err="1" smtClean="0"/>
              <a:t>com.ehappy.exhello</a:t>
            </a:r>
            <a:r>
              <a:rPr lang="en-US" altLang="zh-TW" dirty="0"/>
              <a:t>&gt; </a:t>
            </a:r>
            <a:r>
              <a:rPr lang="zh-TW" altLang="en-US" dirty="0"/>
              <a:t>資料夾有一個 </a:t>
            </a:r>
            <a:r>
              <a:rPr lang="en-US" altLang="zh-TW" dirty="0"/>
              <a:t>&lt;MainActivity.java&gt; </a:t>
            </a:r>
            <a:r>
              <a:rPr lang="zh-TW" altLang="en-US" dirty="0"/>
              <a:t>程式檔，此程式檔相當於 </a:t>
            </a:r>
            <a:r>
              <a:rPr lang="en-US" altLang="zh-TW" dirty="0" smtClean="0"/>
              <a:t>C</a:t>
            </a:r>
            <a:r>
              <a:rPr lang="zh-TW" altLang="en-US" dirty="0" smtClean="0"/>
              <a:t>語言</a:t>
            </a:r>
            <a:r>
              <a:rPr lang="zh-TW" altLang="en-US" dirty="0"/>
              <a:t>的 </a:t>
            </a:r>
            <a:r>
              <a:rPr lang="en-US" altLang="zh-TW" dirty="0"/>
              <a:t>main </a:t>
            </a:r>
            <a:r>
              <a:rPr lang="zh-TW" altLang="en-US" dirty="0"/>
              <a:t>類別程式，是執行應用程式的啟始點；另兩個資料夾都放置</a:t>
            </a:r>
            <a:r>
              <a:rPr lang="zh-TW" altLang="en-US" dirty="0" smtClean="0"/>
              <a:t>應用程式</a:t>
            </a:r>
            <a:r>
              <a:rPr lang="zh-TW" altLang="en-US" dirty="0"/>
              <a:t>測試相關的程式碼。</a:t>
            </a:r>
            <a:endParaRPr lang="zh-TW" alt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068960"/>
            <a:ext cx="7596336" cy="2610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1179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p:txBody>
          <a:bodyPr/>
          <a:lstStyle/>
          <a:p>
            <a:pPr lvl="1"/>
            <a:r>
              <a:rPr lang="en-US" altLang="zh-TW" dirty="0"/>
              <a:t>2.2.4 res/</a:t>
            </a:r>
            <a:r>
              <a:rPr lang="en-US" altLang="zh-TW" dirty="0" err="1"/>
              <a:t>mipmap</a:t>
            </a:r>
            <a:r>
              <a:rPr lang="en-US" altLang="zh-TW" dirty="0"/>
              <a:t> </a:t>
            </a:r>
            <a:r>
              <a:rPr lang="zh-TW" altLang="en-US" dirty="0"/>
              <a:t>資料夾</a:t>
            </a:r>
          </a:p>
          <a:p>
            <a:pPr lvl="3"/>
            <a:r>
              <a:rPr lang="en-US" altLang="zh-TW" dirty="0"/>
              <a:t>&lt;res&gt; </a:t>
            </a:r>
            <a:r>
              <a:rPr lang="zh-TW" altLang="en-US" dirty="0"/>
              <a:t>資料夾的功能為存放資源檔案，其中 </a:t>
            </a:r>
            <a:r>
              <a:rPr lang="en-US" altLang="zh-TW" dirty="0"/>
              <a:t>&lt;res/</a:t>
            </a:r>
            <a:r>
              <a:rPr lang="en-US" altLang="zh-TW" dirty="0" err="1"/>
              <a:t>mipmap</a:t>
            </a:r>
            <a:r>
              <a:rPr lang="en-US" altLang="zh-TW" dirty="0"/>
              <a:t>&gt; </a:t>
            </a:r>
            <a:r>
              <a:rPr lang="zh-TW" altLang="en-US" dirty="0"/>
              <a:t>存放有關圖形的</a:t>
            </a:r>
            <a:r>
              <a:rPr lang="zh-TW" altLang="en-US" dirty="0" smtClean="0"/>
              <a:t>資源</a:t>
            </a:r>
            <a:r>
              <a:rPr lang="zh-TW" altLang="en-US" dirty="0"/>
              <a:t>。新建專案時，系統已自動產生 </a:t>
            </a:r>
            <a:r>
              <a:rPr lang="en-US" altLang="zh-TW" dirty="0"/>
              <a:t>&lt;ic_launcher.png&gt; </a:t>
            </a:r>
            <a:r>
              <a:rPr lang="zh-TW" altLang="en-US" dirty="0"/>
              <a:t>及 </a:t>
            </a:r>
            <a:r>
              <a:rPr lang="en-US" altLang="zh-TW" dirty="0"/>
              <a:t>&lt;</a:t>
            </a:r>
            <a:r>
              <a:rPr lang="en-US" altLang="zh-TW" dirty="0" err="1" smtClean="0"/>
              <a:t>ic_launcher_round</a:t>
            </a:r>
            <a:r>
              <a:rPr lang="en-US" altLang="zh-TW" dirty="0" smtClean="0"/>
              <a:t>. </a:t>
            </a:r>
            <a:r>
              <a:rPr lang="en-US" altLang="zh-TW" dirty="0" err="1" smtClean="0"/>
              <a:t>png</a:t>
            </a:r>
            <a:r>
              <a:rPr lang="en-US" altLang="zh-TW" dirty="0"/>
              <a:t>&gt; </a:t>
            </a:r>
            <a:r>
              <a:rPr lang="zh-TW" altLang="en-US" dirty="0"/>
              <a:t>圖形資料夾，其中各放置五個對應解析度的圖形檔：</a:t>
            </a:r>
            <a:r>
              <a:rPr lang="en-US" altLang="zh-TW" dirty="0"/>
              <a:t>(</a:t>
            </a:r>
            <a:r>
              <a:rPr lang="en-US" altLang="zh-TW" dirty="0" err="1"/>
              <a:t>xxxhdpi</a:t>
            </a:r>
            <a:r>
              <a:rPr lang="en-US" altLang="zh-TW" dirty="0"/>
              <a:t>)</a:t>
            </a:r>
            <a:r>
              <a:rPr lang="zh-TW" altLang="en-US" dirty="0"/>
              <a:t>、</a:t>
            </a:r>
            <a:r>
              <a:rPr lang="en-US" altLang="zh-TW" dirty="0"/>
              <a:t>(</a:t>
            </a:r>
            <a:r>
              <a:rPr lang="en-US" altLang="zh-TW" dirty="0" err="1"/>
              <a:t>xxhdpi</a:t>
            </a:r>
            <a:r>
              <a:rPr lang="en-US" altLang="zh-TW" dirty="0"/>
              <a:t>)</a:t>
            </a:r>
            <a:r>
              <a:rPr lang="zh-TW" altLang="en-US" dirty="0" smtClean="0"/>
              <a:t>、</a:t>
            </a:r>
            <a:r>
              <a:rPr lang="en-US" altLang="zh-TW" dirty="0" smtClean="0"/>
              <a:t>(</a:t>
            </a:r>
            <a:r>
              <a:rPr lang="en-US" altLang="zh-TW" dirty="0" err="1"/>
              <a:t>xhdpi</a:t>
            </a:r>
            <a:r>
              <a:rPr lang="en-US" altLang="zh-TW" dirty="0"/>
              <a:t>)</a:t>
            </a:r>
            <a:r>
              <a:rPr lang="zh-TW" altLang="en-US" dirty="0"/>
              <a:t>、</a:t>
            </a:r>
            <a:r>
              <a:rPr lang="en-US" altLang="zh-TW" dirty="0"/>
              <a:t>(</a:t>
            </a:r>
            <a:r>
              <a:rPr lang="en-US" altLang="zh-TW" dirty="0" err="1"/>
              <a:t>hdpi</a:t>
            </a:r>
            <a:r>
              <a:rPr lang="en-US" altLang="zh-TW" dirty="0"/>
              <a:t>) </a:t>
            </a:r>
            <a:r>
              <a:rPr lang="zh-TW" altLang="en-US" dirty="0"/>
              <a:t>及 </a:t>
            </a:r>
            <a:r>
              <a:rPr lang="en-US" altLang="zh-TW" dirty="0"/>
              <a:t>(</a:t>
            </a:r>
            <a:r>
              <a:rPr lang="en-US" altLang="zh-TW" dirty="0" err="1"/>
              <a:t>mdpi</a:t>
            </a:r>
            <a:r>
              <a:rPr lang="en-US" altLang="zh-TW" dirty="0"/>
              <a:t>) </a:t>
            </a:r>
            <a:r>
              <a:rPr lang="zh-TW" altLang="en-US" dirty="0"/>
              <a:t>分別為超超超高解析度、超超高解析度、超高解析度</a:t>
            </a:r>
            <a:r>
              <a:rPr lang="zh-TW" altLang="en-US" dirty="0" smtClean="0"/>
              <a:t>、高</a:t>
            </a:r>
            <a:r>
              <a:rPr lang="zh-TW" altLang="en-US" dirty="0"/>
              <a:t>解析度及中解析度的圖形。</a:t>
            </a:r>
            <a:r>
              <a:rPr lang="en-US" altLang="zh-TW" dirty="0"/>
              <a:t>&lt;ic_launcher.png&gt; </a:t>
            </a:r>
            <a:r>
              <a:rPr lang="zh-TW" altLang="en-US" dirty="0"/>
              <a:t>資料夾為方形背景圖案，</a:t>
            </a:r>
            <a:r>
              <a:rPr lang="en-US" altLang="zh-TW" dirty="0"/>
              <a:t>&lt;</a:t>
            </a:r>
            <a:r>
              <a:rPr lang="en-US" altLang="zh-TW" dirty="0" smtClean="0"/>
              <a:t>ic_launcher_round.png</a:t>
            </a:r>
            <a:r>
              <a:rPr lang="en-US" altLang="zh-TW" dirty="0"/>
              <a:t>&gt; </a:t>
            </a:r>
            <a:r>
              <a:rPr lang="zh-TW" altLang="en-US" dirty="0"/>
              <a:t>資料夾為圓形背景圖案。</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3573016"/>
            <a:ext cx="7164288" cy="2648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67446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p:txBody>
          <a:bodyPr/>
          <a:lstStyle/>
          <a:p>
            <a:pPr lvl="1"/>
            <a:r>
              <a:rPr lang="en-US" altLang="zh-TW" dirty="0"/>
              <a:t>2.2.5 res/</a:t>
            </a:r>
            <a:r>
              <a:rPr lang="en-US" altLang="zh-TW" dirty="0" err="1"/>
              <a:t>drawable</a:t>
            </a:r>
            <a:r>
              <a:rPr lang="en-US" altLang="zh-TW" dirty="0"/>
              <a:t> </a:t>
            </a:r>
            <a:r>
              <a:rPr lang="zh-TW" altLang="en-US" dirty="0"/>
              <a:t>資料夾</a:t>
            </a:r>
          </a:p>
          <a:p>
            <a:pPr lvl="3"/>
            <a:r>
              <a:rPr lang="en-US" altLang="zh-TW" dirty="0"/>
              <a:t>&lt;res/</a:t>
            </a:r>
            <a:r>
              <a:rPr lang="en-US" altLang="zh-TW" dirty="0" err="1"/>
              <a:t>drawable</a:t>
            </a:r>
            <a:r>
              <a:rPr lang="en-US" altLang="zh-TW" dirty="0"/>
              <a:t>&gt; </a:t>
            </a:r>
            <a:r>
              <a:rPr lang="zh-TW" altLang="en-US" dirty="0"/>
              <a:t>也是存放圖形資源，使用方法與</a:t>
            </a:r>
            <a:r>
              <a:rPr lang="en-US" altLang="zh-TW" dirty="0" err="1"/>
              <a:t>mipmap</a:t>
            </a:r>
            <a:r>
              <a:rPr lang="en-US" altLang="zh-TW" dirty="0"/>
              <a:t> </a:t>
            </a:r>
            <a:r>
              <a:rPr lang="zh-TW" altLang="en-US" dirty="0"/>
              <a:t>資源相同</a:t>
            </a:r>
            <a:r>
              <a:rPr lang="zh-TW" altLang="en-US" dirty="0" smtClean="0"/>
              <a:t>。</a:t>
            </a:r>
            <a:endParaRPr lang="en-US" altLang="zh-TW" dirty="0" smtClean="0"/>
          </a:p>
          <a:p>
            <a:pPr lvl="2"/>
            <a:r>
              <a:rPr lang="en-US" altLang="zh-TW" dirty="0" err="1"/>
              <a:t>mipmap</a:t>
            </a:r>
            <a:r>
              <a:rPr lang="en-US" altLang="zh-TW" dirty="0"/>
              <a:t> </a:t>
            </a:r>
            <a:r>
              <a:rPr lang="zh-TW" altLang="en-US" dirty="0"/>
              <a:t>與 </a:t>
            </a:r>
            <a:r>
              <a:rPr lang="en-US" altLang="zh-TW" dirty="0" err="1"/>
              <a:t>drawable</a:t>
            </a:r>
            <a:r>
              <a:rPr lang="en-US" altLang="zh-TW" dirty="0"/>
              <a:t> </a:t>
            </a:r>
            <a:r>
              <a:rPr lang="zh-TW" altLang="en-US" dirty="0"/>
              <a:t>資料夾</a:t>
            </a:r>
          </a:p>
          <a:p>
            <a:pPr lvl="3"/>
            <a:r>
              <a:rPr lang="en-US" altLang="zh-TW" dirty="0" err="1"/>
              <a:t>mipmap</a:t>
            </a:r>
            <a:r>
              <a:rPr lang="en-US" altLang="zh-TW" dirty="0"/>
              <a:t> </a:t>
            </a:r>
            <a:r>
              <a:rPr lang="zh-TW" altLang="en-US" dirty="0"/>
              <a:t>及 </a:t>
            </a:r>
            <a:r>
              <a:rPr lang="en-US" altLang="zh-TW" dirty="0" err="1"/>
              <a:t>drawable</a:t>
            </a:r>
            <a:r>
              <a:rPr lang="en-US" altLang="zh-TW" dirty="0"/>
              <a:t> </a:t>
            </a:r>
            <a:r>
              <a:rPr lang="zh-TW" altLang="en-US" dirty="0"/>
              <a:t>功能都是儲存圖形資源。</a:t>
            </a:r>
            <a:r>
              <a:rPr lang="en-US" altLang="zh-TW" dirty="0" err="1"/>
              <a:t>mipmap</a:t>
            </a:r>
            <a:r>
              <a:rPr lang="en-US" altLang="zh-TW" dirty="0"/>
              <a:t> </a:t>
            </a:r>
            <a:r>
              <a:rPr lang="zh-TW" altLang="en-US" dirty="0"/>
              <a:t>是 </a:t>
            </a:r>
            <a:r>
              <a:rPr lang="en-US" altLang="zh-TW" dirty="0"/>
              <a:t>Android 6.0 </a:t>
            </a:r>
            <a:r>
              <a:rPr lang="zh-TW" altLang="en-US" dirty="0"/>
              <a:t>新增</a:t>
            </a:r>
            <a:r>
              <a:rPr lang="zh-TW" altLang="en-US" dirty="0" smtClean="0"/>
              <a:t>的資料夾</a:t>
            </a:r>
            <a:r>
              <a:rPr lang="zh-TW" altLang="en-US" dirty="0"/>
              <a:t>，會對圖形進行優化，讓圖形處理能力更好，佔用的資源更少，如果</a:t>
            </a:r>
            <a:r>
              <a:rPr lang="zh-TW" altLang="en-US" dirty="0" smtClean="0"/>
              <a:t>要為</a:t>
            </a:r>
            <a:r>
              <a:rPr lang="zh-TW" altLang="en-US" dirty="0"/>
              <a:t>不同解析度製作不同圖形就存於 </a:t>
            </a:r>
            <a:r>
              <a:rPr lang="en-US" altLang="zh-TW" dirty="0" err="1"/>
              <a:t>mipmap</a:t>
            </a:r>
            <a:r>
              <a:rPr lang="en-US" altLang="zh-TW" dirty="0"/>
              <a:t> </a:t>
            </a:r>
            <a:r>
              <a:rPr lang="zh-TW" altLang="en-US" dirty="0"/>
              <a:t>資料夾； 若不同解析度製作都</a:t>
            </a:r>
            <a:r>
              <a:rPr lang="zh-TW" altLang="en-US" dirty="0" smtClean="0"/>
              <a:t>使用相同</a:t>
            </a:r>
            <a:r>
              <a:rPr lang="zh-TW" altLang="en-US" dirty="0"/>
              <a:t>圖形就存於</a:t>
            </a:r>
            <a:r>
              <a:rPr lang="en-US" altLang="zh-TW" dirty="0" err="1"/>
              <a:t>drawable</a:t>
            </a:r>
            <a:r>
              <a:rPr lang="en-US" altLang="zh-TW" dirty="0"/>
              <a:t> </a:t>
            </a:r>
            <a:r>
              <a:rPr lang="zh-TW" altLang="en-US" dirty="0"/>
              <a:t>資料夾。</a:t>
            </a:r>
          </a:p>
        </p:txBody>
      </p:sp>
    </p:spTree>
    <p:extLst>
      <p:ext uri="{BB962C8B-B14F-4D97-AF65-F5344CB8AC3E}">
        <p14:creationId xmlns:p14="http://schemas.microsoft.com/office/powerpoint/2010/main" val="39981745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p:txBody>
          <a:bodyPr/>
          <a:lstStyle/>
          <a:p>
            <a:pPr lvl="1"/>
            <a:r>
              <a:rPr lang="en-US" altLang="zh-TW" dirty="0"/>
              <a:t>2.2.6 res/layout </a:t>
            </a:r>
            <a:r>
              <a:rPr lang="zh-TW" altLang="en-US" dirty="0"/>
              <a:t>資料夾</a:t>
            </a:r>
          </a:p>
          <a:p>
            <a:pPr lvl="3"/>
            <a:r>
              <a:rPr lang="en-US" altLang="zh-TW" dirty="0"/>
              <a:t>&lt;res/layout&gt; </a:t>
            </a:r>
            <a:r>
              <a:rPr lang="zh-TW" altLang="en-US" dirty="0"/>
              <a:t>資料夾是存放有關介面配置的資源，介面配置檔是以 </a:t>
            </a:r>
            <a:r>
              <a:rPr lang="en-US" altLang="zh-TW" dirty="0"/>
              <a:t>XML </a:t>
            </a:r>
            <a:r>
              <a:rPr lang="zh-TW" altLang="en-US" dirty="0"/>
              <a:t>格式</a:t>
            </a:r>
            <a:r>
              <a:rPr lang="zh-TW" altLang="en-US" dirty="0" smtClean="0"/>
              <a:t>記錄</a:t>
            </a:r>
            <a:r>
              <a:rPr lang="zh-TW" altLang="en-US" dirty="0"/>
              <a:t>介面元件及畫面配置。新建專案時，系統會自動在此資料夾中產生 </a:t>
            </a:r>
            <a:r>
              <a:rPr lang="en-US" altLang="zh-TW" dirty="0"/>
              <a:t>&lt;</a:t>
            </a:r>
            <a:r>
              <a:rPr lang="en-US" altLang="zh-TW" dirty="0" smtClean="0"/>
              <a:t>activity_main.xml</a:t>
            </a:r>
            <a:r>
              <a:rPr lang="en-US" altLang="zh-TW" dirty="0"/>
              <a:t>&gt; </a:t>
            </a:r>
            <a:r>
              <a:rPr lang="zh-TW" altLang="en-US" dirty="0"/>
              <a:t>配置檔，並在檔案中放置一個 </a:t>
            </a:r>
            <a:r>
              <a:rPr lang="en-US" altLang="zh-TW" dirty="0" err="1"/>
              <a:t>TextView</a:t>
            </a:r>
            <a:r>
              <a:rPr lang="en-US" altLang="zh-TW" dirty="0"/>
              <a:t> </a:t>
            </a:r>
            <a:r>
              <a:rPr lang="zh-TW" altLang="en-US" dirty="0"/>
              <a:t>元件來顯示歡迎訊息，所以</a:t>
            </a:r>
            <a:r>
              <a:rPr lang="zh-TW" altLang="en-US" dirty="0" smtClean="0"/>
              <a:t>程式</a:t>
            </a:r>
            <a:r>
              <a:rPr lang="zh-TW" altLang="en-US" dirty="0"/>
              <a:t>執行時會顯示歡迎訊息，其程式碼將於後面章節再詳細說明。</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780928"/>
            <a:ext cx="6516216" cy="2806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4734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p:txBody>
          <a:bodyPr/>
          <a:lstStyle/>
          <a:p>
            <a:pPr lvl="1"/>
            <a:r>
              <a:rPr lang="en-US" altLang="zh-TW" dirty="0"/>
              <a:t>2.2.7 res/values </a:t>
            </a:r>
            <a:r>
              <a:rPr lang="zh-TW" altLang="en-US" dirty="0"/>
              <a:t>資料夾</a:t>
            </a:r>
          </a:p>
          <a:p>
            <a:pPr lvl="3"/>
            <a:r>
              <a:rPr lang="en-US" altLang="zh-TW" dirty="0"/>
              <a:t>&lt;res/values&gt; </a:t>
            </a:r>
            <a:r>
              <a:rPr lang="zh-TW" altLang="en-US" dirty="0"/>
              <a:t>資料夾存放有關參數設定的資源，是以 </a:t>
            </a:r>
            <a:r>
              <a:rPr lang="en-US" altLang="zh-TW" dirty="0"/>
              <a:t>XML </a:t>
            </a:r>
            <a:r>
              <a:rPr lang="zh-TW" altLang="en-US" dirty="0"/>
              <a:t>格式設定字串、顏色</a:t>
            </a:r>
            <a:r>
              <a:rPr lang="zh-TW" altLang="en-US" dirty="0" smtClean="0"/>
              <a:t>、解析度</a:t>
            </a:r>
            <a:r>
              <a:rPr lang="zh-TW" altLang="en-US" dirty="0"/>
              <a:t>等。新建專案時，系統自動在此資料夾中產生 </a:t>
            </a:r>
            <a:r>
              <a:rPr lang="en-US" altLang="zh-TW" dirty="0"/>
              <a:t>&lt;colors.xml&gt; </a:t>
            </a:r>
            <a:r>
              <a:rPr lang="zh-TW" altLang="en-US" dirty="0"/>
              <a:t>顏色設定檔</a:t>
            </a:r>
            <a:r>
              <a:rPr lang="zh-TW" altLang="en-US" dirty="0" smtClean="0"/>
              <a:t>、</a:t>
            </a:r>
            <a:r>
              <a:rPr lang="en-US" altLang="zh-TW" dirty="0" smtClean="0"/>
              <a:t>&lt;</a:t>
            </a:r>
            <a:r>
              <a:rPr lang="en-US" altLang="zh-TW" dirty="0"/>
              <a:t>strings.xml&gt; </a:t>
            </a:r>
            <a:r>
              <a:rPr lang="zh-TW" altLang="en-US" dirty="0"/>
              <a:t>字串設定檔及 </a:t>
            </a:r>
            <a:r>
              <a:rPr lang="en-US" altLang="zh-TW" dirty="0"/>
              <a:t>&lt;styles.xml&gt; </a:t>
            </a:r>
            <a:r>
              <a:rPr lang="zh-TW" altLang="en-US" dirty="0"/>
              <a:t>佈景主題設定檔。</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420888"/>
            <a:ext cx="7452320" cy="2486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2436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p:txBody>
          <a:bodyPr/>
          <a:lstStyle/>
          <a:p>
            <a:pPr lvl="1"/>
            <a:r>
              <a:rPr lang="en-US" altLang="zh-TW" dirty="0"/>
              <a:t>2.2.8 </a:t>
            </a:r>
            <a:r>
              <a:rPr lang="en-US" altLang="zh-TW" dirty="0" err="1"/>
              <a:t>Gradle</a:t>
            </a:r>
            <a:r>
              <a:rPr lang="en-US" altLang="zh-TW" dirty="0"/>
              <a:t> Scripts </a:t>
            </a:r>
            <a:r>
              <a:rPr lang="zh-TW" altLang="en-US" dirty="0"/>
              <a:t>資料夾</a:t>
            </a:r>
          </a:p>
          <a:p>
            <a:pPr lvl="3"/>
            <a:r>
              <a:rPr lang="en-US" altLang="zh-TW" dirty="0"/>
              <a:t>Android Studio </a:t>
            </a:r>
            <a:r>
              <a:rPr lang="zh-TW" altLang="en-US" dirty="0"/>
              <a:t>專案是以 </a:t>
            </a:r>
            <a:r>
              <a:rPr lang="en-US" altLang="zh-TW" dirty="0" err="1"/>
              <a:t>Gradle</a:t>
            </a:r>
            <a:r>
              <a:rPr lang="en-US" altLang="zh-TW" dirty="0"/>
              <a:t> </a:t>
            </a:r>
            <a:r>
              <a:rPr lang="zh-TW" altLang="en-US" dirty="0"/>
              <a:t>來建構的，</a:t>
            </a:r>
            <a:r>
              <a:rPr lang="en-US" altLang="zh-TW" dirty="0" err="1"/>
              <a:t>Gradle</a:t>
            </a:r>
            <a:r>
              <a:rPr lang="en-US" altLang="zh-TW" dirty="0"/>
              <a:t> Scripts </a:t>
            </a:r>
            <a:r>
              <a:rPr lang="zh-TW" altLang="en-US" dirty="0"/>
              <a:t>資料夾中放置 </a:t>
            </a:r>
            <a:r>
              <a:rPr lang="en-US" altLang="zh-TW" dirty="0" err="1" smtClean="0"/>
              <a:t>Gradle</a:t>
            </a:r>
            <a:r>
              <a:rPr lang="zh-TW" altLang="en-US" dirty="0" smtClean="0"/>
              <a:t>相關</a:t>
            </a:r>
            <a:r>
              <a:rPr lang="zh-TW" altLang="en-US" dirty="0"/>
              <a:t>檔案，其中最重要的是設定應用程式版本的 </a:t>
            </a:r>
            <a:r>
              <a:rPr lang="en-US" altLang="zh-TW" dirty="0"/>
              <a:t>&lt;</a:t>
            </a:r>
            <a:r>
              <a:rPr lang="en-US" altLang="zh-TW" dirty="0" err="1"/>
              <a:t>build.gradle</a:t>
            </a:r>
            <a:r>
              <a:rPr lang="en-US" altLang="zh-TW" dirty="0"/>
              <a:t>(</a:t>
            </a:r>
            <a:r>
              <a:rPr lang="en-US" altLang="zh-TW" dirty="0" err="1"/>
              <a:t>Module:app</a:t>
            </a:r>
            <a:r>
              <a:rPr lang="en-US" altLang="zh-TW" dirty="0"/>
              <a:t>)&gt; </a:t>
            </a:r>
            <a:r>
              <a:rPr lang="zh-TW" altLang="en-US" dirty="0" smtClean="0"/>
              <a:t>檔及 </a:t>
            </a:r>
            <a:r>
              <a:rPr lang="en-US" altLang="zh-TW" dirty="0"/>
              <a:t>SDK </a:t>
            </a:r>
            <a:r>
              <a:rPr lang="zh-TW" altLang="en-US" dirty="0"/>
              <a:t>路徑的 </a:t>
            </a:r>
            <a:r>
              <a:rPr lang="en-US" altLang="zh-TW" dirty="0"/>
              <a:t>&lt;</a:t>
            </a:r>
            <a:r>
              <a:rPr lang="en-US" altLang="zh-TW" dirty="0" err="1"/>
              <a:t>local.properties</a:t>
            </a:r>
            <a:r>
              <a:rPr lang="en-US" altLang="zh-TW" dirty="0"/>
              <a:t>&gt; </a:t>
            </a:r>
            <a:r>
              <a:rPr lang="zh-TW" altLang="en-US" dirty="0"/>
              <a:t>檔。</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492896"/>
            <a:ext cx="7236296" cy="3499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24753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7"/>
          </p:nvPr>
        </p:nvSpPr>
        <p:spPr/>
        <p:txBody>
          <a:bodyPr/>
          <a:lstStyle/>
          <a:p>
            <a:r>
              <a:rPr lang="en-US" altLang="zh-TW" dirty="0">
                <a:hlinkClick r:id="rId2" action="ppaction://hlinksldjump"/>
              </a:rPr>
              <a:t>2.1 </a:t>
            </a:r>
            <a:r>
              <a:rPr lang="zh-TW" altLang="en-US" dirty="0">
                <a:hlinkClick r:id="rId2" action="ppaction://hlinksldjump"/>
              </a:rPr>
              <a:t>開啟專案與</a:t>
            </a:r>
            <a:r>
              <a:rPr lang="zh-TW" altLang="en-US" dirty="0" smtClean="0">
                <a:hlinkClick r:id="rId2" action="ppaction://hlinksldjump"/>
              </a:rPr>
              <a:t>執行</a:t>
            </a:r>
            <a:endParaRPr lang="en-US" altLang="zh-TW" dirty="0" smtClean="0"/>
          </a:p>
          <a:p>
            <a:r>
              <a:rPr lang="en-US" altLang="zh-TW" dirty="0" smtClean="0">
                <a:hlinkClick r:id="rId3" action="ppaction://hlinksldjump"/>
              </a:rPr>
              <a:t>2-2</a:t>
            </a:r>
            <a:r>
              <a:rPr lang="zh-TW" altLang="en-US" dirty="0" smtClean="0">
                <a:hlinkClick r:id="rId3" action="ppaction://hlinksldjump"/>
              </a:rPr>
              <a:t> </a:t>
            </a:r>
            <a:r>
              <a:rPr lang="en-US" altLang="zh-TW" dirty="0" smtClean="0">
                <a:hlinkClick r:id="rId3" action="ppaction://hlinksldjump"/>
              </a:rPr>
              <a:t>Android </a:t>
            </a:r>
            <a:r>
              <a:rPr lang="zh-TW" altLang="en-US" dirty="0">
                <a:hlinkClick r:id="rId3" action="ppaction://hlinksldjump"/>
              </a:rPr>
              <a:t>專案的資料夾</a:t>
            </a:r>
            <a:r>
              <a:rPr lang="zh-TW" altLang="en-US" dirty="0" smtClean="0">
                <a:hlinkClick r:id="rId3" action="ppaction://hlinksldjump"/>
              </a:rPr>
              <a:t>結構</a:t>
            </a:r>
            <a:endParaRPr lang="en-US" altLang="zh-TW" dirty="0" smtClean="0"/>
          </a:p>
          <a:p>
            <a:endParaRPr lang="en-US" altLang="zh-TW" dirty="0" smtClean="0"/>
          </a:p>
          <a:p>
            <a:r>
              <a:rPr lang="en-US" altLang="zh-TW" dirty="0">
                <a:hlinkClick r:id="rId4" action="ppaction://hlinksldjump"/>
              </a:rPr>
              <a:t>2.3 </a:t>
            </a:r>
            <a:r>
              <a:rPr lang="zh-TW" altLang="en-US" dirty="0">
                <a:hlinkClick r:id="rId4" action="ppaction://hlinksldjump"/>
              </a:rPr>
              <a:t>版面配置檔</a:t>
            </a:r>
            <a:endParaRPr lang="zh-TW" altLang="en-US" dirty="0"/>
          </a:p>
          <a:p>
            <a:r>
              <a:rPr lang="en-US" altLang="zh-TW" dirty="0" smtClean="0">
                <a:hlinkClick r:id="rId5" action="ppaction://hlinksldjump"/>
              </a:rPr>
              <a:t>2.4 </a:t>
            </a:r>
            <a:r>
              <a:rPr lang="zh-TW" altLang="en-US" dirty="0">
                <a:hlinkClick r:id="rId5" action="ppaction://hlinksldjump"/>
              </a:rPr>
              <a:t>啟動程式檔</a:t>
            </a:r>
            <a:endParaRPr lang="zh-TW" altLang="en-US" dirty="0"/>
          </a:p>
        </p:txBody>
      </p:sp>
      <p:sp>
        <p:nvSpPr>
          <p:cNvPr id="3" name="文字版面配置區 2"/>
          <p:cNvSpPr>
            <a:spLocks noGrp="1"/>
          </p:cNvSpPr>
          <p:nvPr>
            <p:ph type="body" sz="quarter" idx="16"/>
          </p:nvPr>
        </p:nvSpPr>
        <p:spPr/>
        <p:txBody>
          <a:bodyPr/>
          <a:lstStyle/>
          <a:p>
            <a:pPr>
              <a:lnSpc>
                <a:spcPts val="1800"/>
              </a:lnSpc>
              <a:spcAft>
                <a:spcPts val="300"/>
              </a:spcAft>
            </a:pPr>
            <a:r>
              <a:rPr lang="zh-TW" altLang="en-US" sz="1400" dirty="0"/>
              <a:t>建立新的</a:t>
            </a:r>
            <a:r>
              <a:rPr lang="en-US" altLang="zh-TW" sz="1400" dirty="0"/>
              <a:t>Android </a:t>
            </a:r>
            <a:r>
              <a:rPr lang="zh-TW" altLang="en-US" sz="1400" dirty="0"/>
              <a:t>專案首先要注意的是應用程式的</a:t>
            </a:r>
            <a:r>
              <a:rPr lang="zh-TW" altLang="en-US" sz="1400" dirty="0" smtClean="0"/>
              <a:t>資料夾結構</a:t>
            </a:r>
            <a:r>
              <a:rPr lang="zh-TW" altLang="en-US" sz="1400" dirty="0"/>
              <a:t>，將各種類型檔案置於專案的特定資料夾中，</a:t>
            </a:r>
            <a:r>
              <a:rPr lang="zh-TW" altLang="en-US" sz="1400" dirty="0" smtClean="0"/>
              <a:t>設計者僅</a:t>
            </a:r>
            <a:r>
              <a:rPr lang="zh-TW" altLang="en-US" sz="1400" dirty="0"/>
              <a:t>需依據規則建立各資料夾中檔案，系統就能依序執行。</a:t>
            </a:r>
            <a:endParaRPr lang="zh-TW" altLang="en-US" sz="1400" dirty="0"/>
          </a:p>
        </p:txBody>
      </p:sp>
      <p:sp>
        <p:nvSpPr>
          <p:cNvPr id="4" name="文字版面配置區 3"/>
          <p:cNvSpPr>
            <a:spLocks noGrp="1"/>
          </p:cNvSpPr>
          <p:nvPr>
            <p:ph type="body" sz="quarter" idx="15"/>
          </p:nvPr>
        </p:nvSpPr>
        <p:spPr/>
        <p:txBody>
          <a:bodyPr/>
          <a:lstStyle/>
          <a:p>
            <a:r>
              <a:rPr lang="en-US" altLang="zh-TW" dirty="0"/>
              <a:t>Android</a:t>
            </a:r>
            <a:r>
              <a:rPr lang="zh-TW" altLang="en-US" dirty="0"/>
              <a:t>，我來了</a:t>
            </a:r>
            <a:endParaRPr lang="zh-TW" altLang="en-US" dirty="0"/>
          </a:p>
        </p:txBody>
      </p:sp>
      <p:sp>
        <p:nvSpPr>
          <p:cNvPr id="5" name="文字版面配置區 4"/>
          <p:cNvSpPr>
            <a:spLocks noGrp="1"/>
          </p:cNvSpPr>
          <p:nvPr>
            <p:ph type="body" sz="quarter" idx="14"/>
          </p:nvPr>
        </p:nvSpPr>
        <p:spPr/>
        <p:txBody>
          <a:bodyPr/>
          <a:lstStyle/>
          <a:p>
            <a:r>
              <a:rPr lang="en-US" altLang="zh-TW" dirty="0" smtClean="0"/>
              <a:t>02</a:t>
            </a:r>
            <a:endParaRPr lang="zh-TW" altLang="en-US" dirty="0"/>
          </a:p>
        </p:txBody>
      </p:sp>
    </p:spTree>
    <p:extLst>
      <p:ext uri="{BB962C8B-B14F-4D97-AF65-F5344CB8AC3E}">
        <p14:creationId xmlns:p14="http://schemas.microsoft.com/office/powerpoint/2010/main" val="39903096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p:txBody>
          <a:bodyPr/>
          <a:lstStyle/>
          <a:p>
            <a:pPr lvl="3"/>
            <a:r>
              <a:rPr lang="zh-TW" altLang="en-US" dirty="0"/>
              <a:t>建立專案時系統會自動在 </a:t>
            </a:r>
            <a:r>
              <a:rPr lang="en-US" altLang="zh-TW" dirty="0"/>
              <a:t>&lt;res/layout&gt; </a:t>
            </a:r>
            <a:r>
              <a:rPr lang="zh-TW" altLang="en-US" dirty="0"/>
              <a:t>資料夾產生基本的配置檔，內容是專案</a:t>
            </a:r>
            <a:r>
              <a:rPr lang="zh-TW" altLang="en-US" dirty="0" smtClean="0"/>
              <a:t>應用程式</a:t>
            </a:r>
            <a:r>
              <a:rPr lang="zh-TW" altLang="en-US" dirty="0"/>
              <a:t>的畫面呈現的版面配置。</a:t>
            </a:r>
          </a:p>
          <a:p>
            <a:pPr lvl="3"/>
            <a:r>
              <a:rPr lang="zh-TW" altLang="en-US" dirty="0" smtClean="0"/>
              <a:t>行動</a:t>
            </a:r>
            <a:r>
              <a:rPr lang="zh-TW" altLang="en-US" dirty="0"/>
              <a:t>裝置顯示的介面配置是在</a:t>
            </a:r>
            <a:r>
              <a:rPr lang="en-US" altLang="zh-TW" dirty="0"/>
              <a:t>&lt;activity_main.xml&gt; </a:t>
            </a:r>
            <a:r>
              <a:rPr lang="zh-TW" altLang="en-US" dirty="0"/>
              <a:t>檔中設定。</a:t>
            </a:r>
          </a:p>
          <a:p>
            <a:pPr lvl="1"/>
            <a:r>
              <a:rPr lang="en-US" altLang="zh-TW" dirty="0"/>
              <a:t>2.3.1 &lt;activity_main.xml&gt; </a:t>
            </a:r>
            <a:r>
              <a:rPr lang="zh-TW" altLang="en-US" dirty="0"/>
              <a:t>配置檔</a:t>
            </a:r>
          </a:p>
          <a:p>
            <a:pPr lvl="3"/>
            <a:r>
              <a:rPr lang="en-US" altLang="zh-TW" dirty="0"/>
              <a:t>&lt;activity_main.xml&gt; </a:t>
            </a:r>
            <a:r>
              <a:rPr lang="zh-TW" altLang="en-US" dirty="0"/>
              <a:t>檔建立顯示介面，開啟版面配置檔內容的方法為</a:t>
            </a:r>
            <a:r>
              <a:rPr lang="zh-TW" altLang="en-US" dirty="0" smtClean="0"/>
              <a:t>：</a:t>
            </a:r>
            <a:endParaRPr lang="en-US" altLang="zh-TW" dirty="0" smtClean="0"/>
          </a:p>
          <a:p>
            <a:pPr lvl="4"/>
            <a:r>
              <a:rPr lang="zh-TW" altLang="en-US" dirty="0"/>
              <a:t>於 </a:t>
            </a:r>
            <a:r>
              <a:rPr lang="en-US" altLang="zh-TW" dirty="0"/>
              <a:t>Android Studio </a:t>
            </a:r>
            <a:r>
              <a:rPr lang="zh-TW" altLang="en-US" dirty="0"/>
              <a:t>左方 </a:t>
            </a:r>
            <a:r>
              <a:rPr lang="en-US" altLang="zh-TW" b="1" dirty="0"/>
              <a:t>Project</a:t>
            </a:r>
            <a:r>
              <a:rPr lang="en-US" altLang="zh-TW" dirty="0"/>
              <a:t> </a:t>
            </a:r>
            <a:r>
              <a:rPr lang="zh-TW" altLang="en-US" dirty="0"/>
              <a:t>面板中，在 </a:t>
            </a:r>
            <a:r>
              <a:rPr lang="en-US" altLang="zh-TW" dirty="0"/>
              <a:t>&lt;res/layout&gt; </a:t>
            </a:r>
            <a:r>
              <a:rPr lang="zh-TW" altLang="en-US" dirty="0"/>
              <a:t>資料夾 </a:t>
            </a:r>
            <a:r>
              <a:rPr lang="en-US" altLang="zh-TW" dirty="0"/>
              <a:t>&lt;</a:t>
            </a:r>
            <a:r>
              <a:rPr lang="en-US" altLang="zh-TW" dirty="0" smtClean="0"/>
              <a:t>activity_main.xml</a:t>
            </a:r>
            <a:r>
              <a:rPr lang="en-US" altLang="zh-TW" dirty="0"/>
              <a:t>&gt; </a:t>
            </a:r>
            <a:r>
              <a:rPr lang="zh-TW" altLang="en-US" dirty="0"/>
              <a:t>檔按滑鼠左鍵兩下就可開啟。系統預設是 </a:t>
            </a:r>
            <a:r>
              <a:rPr lang="en-US" altLang="zh-TW" b="1" dirty="0"/>
              <a:t>Design</a:t>
            </a:r>
            <a:r>
              <a:rPr lang="en-US" altLang="zh-TW" dirty="0"/>
              <a:t> </a:t>
            </a:r>
            <a:r>
              <a:rPr lang="zh-TW" altLang="en-US" dirty="0"/>
              <a:t>圖形配置模式</a:t>
            </a:r>
            <a:r>
              <a:rPr lang="zh-TW" altLang="en-US" dirty="0" smtClean="0"/>
              <a:t>，可以</a:t>
            </a:r>
            <a:r>
              <a:rPr lang="zh-TW" altLang="en-US" dirty="0"/>
              <a:t>觀看各元件實際顯示的狀況，也可用拖曳的方式建立元件。</a:t>
            </a:r>
            <a:endParaRPr lang="zh-TW" altLang="en-US" dirty="0"/>
          </a:p>
        </p:txBody>
      </p:sp>
      <p:sp>
        <p:nvSpPr>
          <p:cNvPr id="3" name="標題 2"/>
          <p:cNvSpPr>
            <a:spLocks noGrp="1"/>
          </p:cNvSpPr>
          <p:nvPr>
            <p:ph type="title"/>
          </p:nvPr>
        </p:nvSpPr>
        <p:spPr/>
        <p:txBody>
          <a:bodyPr/>
          <a:lstStyle/>
          <a:p>
            <a:r>
              <a:rPr lang="en-US" altLang="zh-TW" dirty="0"/>
              <a:t>2.3 </a:t>
            </a:r>
            <a:r>
              <a:rPr lang="zh-TW" altLang="en-US" dirty="0"/>
              <a:t>版面配置檔</a:t>
            </a:r>
            <a:endParaRPr lang="zh-TW" altLang="en-US" dirty="0"/>
          </a:p>
        </p:txBody>
      </p:sp>
    </p:spTree>
    <p:extLst>
      <p:ext uri="{BB962C8B-B14F-4D97-AF65-F5344CB8AC3E}">
        <p14:creationId xmlns:p14="http://schemas.microsoft.com/office/powerpoint/2010/main" val="643337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p:txBody>
          <a:bodyPr/>
          <a:lstStyle/>
          <a:p>
            <a:endParaRPr lang="zh-TW" alt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727456"/>
            <a:ext cx="7931368" cy="3277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83995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p:txBody>
          <a:bodyPr/>
          <a:lstStyle/>
          <a:p>
            <a:pPr lvl="2"/>
            <a:r>
              <a:rPr lang="en-US" altLang="zh-TW" dirty="0" err="1"/>
              <a:t>ConstraintLayout</a:t>
            </a:r>
            <a:r>
              <a:rPr lang="en-US" altLang="zh-TW" dirty="0"/>
              <a:t> </a:t>
            </a:r>
            <a:r>
              <a:rPr lang="zh-TW" altLang="en-US" dirty="0"/>
              <a:t>版面標籤</a:t>
            </a:r>
          </a:p>
          <a:p>
            <a:pPr lvl="3"/>
            <a:r>
              <a:rPr lang="zh-TW" altLang="en-US" dirty="0"/>
              <a:t>版面配置檔預設是以 </a:t>
            </a:r>
            <a:r>
              <a:rPr lang="en-US" altLang="zh-TW" dirty="0" err="1"/>
              <a:t>ConstraintLayout</a:t>
            </a:r>
            <a:r>
              <a:rPr lang="en-US" altLang="zh-TW" dirty="0"/>
              <a:t> </a:t>
            </a:r>
            <a:r>
              <a:rPr lang="zh-TW" altLang="en-US" dirty="0"/>
              <a:t>進行版面的佈置，語法</a:t>
            </a:r>
            <a:r>
              <a:rPr lang="zh-TW" altLang="en-US" dirty="0" smtClean="0"/>
              <a:t>如下：</a:t>
            </a:r>
            <a:endParaRPr lang="en-US" altLang="zh-TW" dirty="0" smtClean="0"/>
          </a:p>
          <a:p>
            <a:pPr lvl="3"/>
            <a:endParaRPr lang="en-US" altLang="zh-TW" dirty="0"/>
          </a:p>
          <a:p>
            <a:pPr lvl="3"/>
            <a:endParaRPr lang="en-US" altLang="zh-TW" dirty="0" smtClean="0"/>
          </a:p>
          <a:p>
            <a:pPr lvl="3"/>
            <a:endParaRPr lang="en-US" altLang="zh-TW" dirty="0" smtClean="0"/>
          </a:p>
          <a:p>
            <a:pPr lvl="3"/>
            <a:r>
              <a:rPr lang="zh-TW" altLang="en-US" dirty="0"/>
              <a:t>在版面配置檔中最外層會有一個版面標籤來定義介面元件的排列方式，</a:t>
            </a:r>
            <a:r>
              <a:rPr lang="zh-TW" altLang="en-US" dirty="0" smtClean="0"/>
              <a:t>預設是</a:t>
            </a:r>
            <a:r>
              <a:rPr lang="zh-TW" altLang="en-US" dirty="0"/>
              <a:t>以</a:t>
            </a:r>
            <a:r>
              <a:rPr lang="en-US" altLang="zh-TW" dirty="0" err="1"/>
              <a:t>ConstraintLayout</a:t>
            </a:r>
            <a:r>
              <a:rPr lang="en-US" altLang="zh-TW" dirty="0"/>
              <a:t> ( </a:t>
            </a:r>
            <a:r>
              <a:rPr lang="zh-TW" altLang="en-US" dirty="0"/>
              <a:t>約束版面標籤</a:t>
            </a:r>
            <a:r>
              <a:rPr lang="en-US" altLang="zh-TW" dirty="0"/>
              <a:t>) </a:t>
            </a:r>
            <a:r>
              <a:rPr lang="zh-TW" altLang="en-US" dirty="0"/>
              <a:t>排列方式安排元件位置，下一章會</a:t>
            </a:r>
            <a:r>
              <a:rPr lang="zh-TW" altLang="en-US" dirty="0" smtClean="0"/>
              <a:t>詳述</a:t>
            </a:r>
            <a:r>
              <a:rPr lang="zh-TW" altLang="en-US" dirty="0"/>
              <a:t>其用法。其他較常使用的版面標籤有 </a:t>
            </a:r>
            <a:r>
              <a:rPr lang="en-US" altLang="zh-TW" dirty="0" err="1"/>
              <a:t>LinearLayout</a:t>
            </a:r>
            <a:r>
              <a:rPr lang="en-US" altLang="zh-TW" dirty="0"/>
              <a:t> ( </a:t>
            </a:r>
            <a:r>
              <a:rPr lang="zh-TW" altLang="en-US" dirty="0"/>
              <a:t>線性位置版面標籤</a:t>
            </a:r>
            <a:r>
              <a:rPr lang="en-US" altLang="zh-TW" dirty="0"/>
              <a:t>) </a:t>
            </a:r>
            <a:r>
              <a:rPr lang="zh-TW" altLang="en-US" dirty="0" smtClean="0"/>
              <a:t>、</a:t>
            </a:r>
            <a:r>
              <a:rPr lang="en-US" altLang="zh-TW" dirty="0" err="1" smtClean="0"/>
              <a:t>TableLayout</a:t>
            </a:r>
            <a:r>
              <a:rPr lang="en-US" altLang="zh-TW" dirty="0" smtClean="0"/>
              <a:t> </a:t>
            </a:r>
            <a:r>
              <a:rPr lang="en-US" altLang="zh-TW" dirty="0"/>
              <a:t>( </a:t>
            </a:r>
            <a:r>
              <a:rPr lang="zh-TW" altLang="en-US" dirty="0"/>
              <a:t>表格版面標籤</a:t>
            </a:r>
            <a:r>
              <a:rPr lang="en-US" altLang="zh-TW" dirty="0"/>
              <a:t>) </a:t>
            </a:r>
            <a:r>
              <a:rPr lang="zh-TW" altLang="en-US" dirty="0"/>
              <a:t>及</a:t>
            </a:r>
            <a:r>
              <a:rPr lang="en-US" altLang="zh-TW" dirty="0" err="1"/>
              <a:t>RelativeLayout</a:t>
            </a:r>
            <a:r>
              <a:rPr lang="en-US" altLang="zh-TW" dirty="0"/>
              <a:t> ( </a:t>
            </a:r>
            <a:r>
              <a:rPr lang="zh-TW" altLang="en-US" dirty="0"/>
              <a:t>相對式版面標籤</a:t>
            </a:r>
            <a:r>
              <a:rPr lang="en-US" altLang="zh-TW" dirty="0"/>
              <a:t>) </a:t>
            </a:r>
            <a:r>
              <a:rPr lang="zh-TW" altLang="en-US" dirty="0"/>
              <a:t>。</a:t>
            </a:r>
            <a:endParaRPr lang="zh-TW" altLang="en-US"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628800"/>
            <a:ext cx="7776864" cy="1322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6133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p:txBody>
          <a:bodyPr/>
          <a:lstStyle/>
          <a:p>
            <a:pPr lvl="1"/>
            <a:r>
              <a:rPr lang="en-US" altLang="zh-TW" dirty="0"/>
              <a:t>2.3.2 </a:t>
            </a:r>
            <a:r>
              <a:rPr lang="en-US" altLang="zh-TW" dirty="0" err="1"/>
              <a:t>TextView</a:t>
            </a:r>
            <a:r>
              <a:rPr lang="en-US" altLang="zh-TW" dirty="0"/>
              <a:t> </a:t>
            </a:r>
            <a:r>
              <a:rPr lang="zh-TW" altLang="en-US" dirty="0"/>
              <a:t>元件</a:t>
            </a:r>
          </a:p>
          <a:p>
            <a:pPr lvl="3"/>
            <a:r>
              <a:rPr lang="zh-TW" altLang="en-US" dirty="0"/>
              <a:t>新建專案時為了可以直接執行專案並顯示訊息，系統為預設的配置檔添加了</a:t>
            </a:r>
            <a:r>
              <a:rPr lang="zh-TW" altLang="en-US" dirty="0" smtClean="0"/>
              <a:t>一個</a:t>
            </a:r>
            <a:r>
              <a:rPr lang="en-US" altLang="zh-TW" dirty="0" err="1" smtClean="0"/>
              <a:t>TextView</a:t>
            </a:r>
            <a:r>
              <a:rPr lang="en-US" altLang="zh-TW" dirty="0" smtClean="0"/>
              <a:t> </a:t>
            </a:r>
            <a:r>
              <a:rPr lang="zh-TW" altLang="en-US" dirty="0"/>
              <a:t>元件，用來顯示歡迎訊息。</a:t>
            </a:r>
          </a:p>
          <a:p>
            <a:pPr lvl="3"/>
            <a:r>
              <a:rPr lang="en-US" altLang="zh-TW" dirty="0" err="1"/>
              <a:t>TextView</a:t>
            </a:r>
            <a:r>
              <a:rPr lang="en-US" altLang="zh-TW" dirty="0"/>
              <a:t> </a:t>
            </a:r>
            <a:r>
              <a:rPr lang="zh-TW" altLang="en-US" dirty="0"/>
              <a:t>元件是大部分 </a:t>
            </a:r>
            <a:r>
              <a:rPr lang="en-US" altLang="zh-TW" dirty="0"/>
              <a:t>Android </a:t>
            </a:r>
            <a:r>
              <a:rPr lang="zh-TW" altLang="en-US" dirty="0"/>
              <a:t>學習者最先接觸到的元件，因為系統會為新</a:t>
            </a:r>
            <a:r>
              <a:rPr lang="zh-TW" altLang="en-US" dirty="0" smtClean="0"/>
              <a:t>建立的</a:t>
            </a:r>
            <a:r>
              <a:rPr lang="zh-TW" altLang="en-US" dirty="0"/>
              <a:t>專案自動加入此元件。</a:t>
            </a:r>
            <a:r>
              <a:rPr lang="en-US" altLang="zh-TW" dirty="0" err="1"/>
              <a:t>TextView</a:t>
            </a:r>
            <a:r>
              <a:rPr lang="en-US" altLang="zh-TW" dirty="0"/>
              <a:t> </a:t>
            </a:r>
            <a:r>
              <a:rPr lang="zh-TW" altLang="en-US" dirty="0"/>
              <a:t>元件的主要功能是在螢幕上顯示文字，詳細</a:t>
            </a:r>
            <a:r>
              <a:rPr lang="zh-TW" altLang="en-US" dirty="0" smtClean="0"/>
              <a:t>內容</a:t>
            </a:r>
            <a:r>
              <a:rPr lang="zh-TW" altLang="en-US" dirty="0"/>
              <a:t>將在下一章說明。</a:t>
            </a:r>
            <a:endParaRPr lang="zh-TW" altLang="en-US"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3284984"/>
            <a:ext cx="6989567" cy="2251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1179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p:txBody>
          <a:bodyPr/>
          <a:lstStyle/>
          <a:p>
            <a:pPr lvl="1"/>
            <a:r>
              <a:rPr lang="en-US" altLang="zh-TW" dirty="0"/>
              <a:t>2.4.1 Activity </a:t>
            </a:r>
            <a:r>
              <a:rPr lang="zh-TW" altLang="en-US" dirty="0"/>
              <a:t>簡介</a:t>
            </a:r>
          </a:p>
          <a:p>
            <a:pPr lvl="3"/>
            <a:r>
              <a:rPr lang="en-US" altLang="zh-TW" dirty="0"/>
              <a:t>Activity </a:t>
            </a:r>
            <a:r>
              <a:rPr lang="zh-TW" altLang="en-US" dirty="0"/>
              <a:t>是什麼？最簡單的方式就是可以把 </a:t>
            </a:r>
            <a:r>
              <a:rPr lang="en-US" altLang="zh-TW" dirty="0"/>
              <a:t>Activity </a:t>
            </a:r>
            <a:r>
              <a:rPr lang="zh-TW" altLang="en-US" dirty="0"/>
              <a:t>看成一個開發者與使用者</a:t>
            </a:r>
            <a:r>
              <a:rPr lang="zh-TW" altLang="en-US" dirty="0" smtClean="0"/>
              <a:t>之間的</a:t>
            </a:r>
            <a:r>
              <a:rPr lang="zh-TW" altLang="en-US" dirty="0"/>
              <a:t>互動式介面，類似於 </a:t>
            </a:r>
            <a:r>
              <a:rPr lang="en-US" altLang="zh-TW" dirty="0"/>
              <a:t>VB </a:t>
            </a:r>
            <a:r>
              <a:rPr lang="zh-TW" altLang="en-US" dirty="0"/>
              <a:t>或 </a:t>
            </a:r>
            <a:r>
              <a:rPr lang="en-US" altLang="zh-TW" dirty="0"/>
              <a:t>C# </a:t>
            </a:r>
            <a:r>
              <a:rPr lang="zh-TW" altLang="en-US" dirty="0"/>
              <a:t>平臺上的 </a:t>
            </a:r>
            <a:r>
              <a:rPr lang="en-US" altLang="zh-TW" dirty="0"/>
              <a:t>Form </a:t>
            </a:r>
            <a:r>
              <a:rPr lang="zh-TW" altLang="en-US" dirty="0"/>
              <a:t>類別，或者網站中的網頁</a:t>
            </a:r>
            <a:r>
              <a:rPr lang="zh-TW" altLang="en-US" dirty="0" smtClean="0"/>
              <a:t>。</a:t>
            </a:r>
            <a:endParaRPr lang="en-US" altLang="zh-TW" dirty="0" smtClean="0"/>
          </a:p>
          <a:p>
            <a:pPr lvl="3"/>
            <a:r>
              <a:rPr lang="en-US" altLang="zh-TW" dirty="0"/>
              <a:t>Activity </a:t>
            </a:r>
            <a:r>
              <a:rPr lang="zh-TW" altLang="en-US" dirty="0"/>
              <a:t>的介面設計也採用類似方法，將頁面所需的各種元件置於版面配置檔，</a:t>
            </a:r>
            <a:r>
              <a:rPr lang="zh-TW" altLang="en-US" dirty="0" smtClean="0"/>
              <a:t>程式</a:t>
            </a:r>
            <a:r>
              <a:rPr lang="zh-TW" altLang="en-US" dirty="0"/>
              <a:t>檔則專注在功能處理。</a:t>
            </a:r>
            <a:r>
              <a:rPr lang="en-US" altLang="zh-TW" dirty="0"/>
              <a:t>Activity </a:t>
            </a:r>
            <a:r>
              <a:rPr lang="zh-TW" altLang="en-US" dirty="0"/>
              <a:t>與網頁在開發上主要的不同點，是網頁的畫面</a:t>
            </a:r>
            <a:r>
              <a:rPr lang="zh-TW" altLang="en-US" dirty="0" smtClean="0"/>
              <a:t>設計</a:t>
            </a:r>
            <a:r>
              <a:rPr lang="zh-TW" altLang="en-US" dirty="0"/>
              <a:t>以 </a:t>
            </a:r>
            <a:r>
              <a:rPr lang="en-US" altLang="zh-TW" dirty="0"/>
              <a:t>HTML </a:t>
            </a:r>
            <a:r>
              <a:rPr lang="zh-TW" altLang="en-US" dirty="0"/>
              <a:t>設計，程式則可以使用 </a:t>
            </a:r>
            <a:r>
              <a:rPr lang="en-US" altLang="zh-TW" dirty="0"/>
              <a:t>ASP</a:t>
            </a:r>
            <a:r>
              <a:rPr lang="zh-TW" altLang="en-US" dirty="0"/>
              <a:t>、</a:t>
            </a:r>
            <a:r>
              <a:rPr lang="en-US" altLang="zh-TW" dirty="0"/>
              <a:t>PHP</a:t>
            </a:r>
            <a:r>
              <a:rPr lang="zh-TW" altLang="en-US" dirty="0"/>
              <a:t>、</a:t>
            </a:r>
            <a:r>
              <a:rPr lang="en-US" altLang="zh-TW" dirty="0" err="1"/>
              <a:t>Asp.Net</a:t>
            </a:r>
            <a:r>
              <a:rPr lang="en-US" altLang="zh-TW" dirty="0"/>
              <a:t> </a:t>
            </a:r>
            <a:r>
              <a:rPr lang="zh-TW" altLang="en-US" dirty="0"/>
              <a:t>等處理；而 </a:t>
            </a:r>
            <a:r>
              <a:rPr lang="en-US" altLang="zh-TW" dirty="0"/>
              <a:t>Activity </a:t>
            </a:r>
            <a:r>
              <a:rPr lang="zh-TW" altLang="en-US" dirty="0" smtClean="0"/>
              <a:t>的畫面</a:t>
            </a:r>
            <a:r>
              <a:rPr lang="zh-TW" altLang="en-US" dirty="0"/>
              <a:t>是以 </a:t>
            </a:r>
            <a:r>
              <a:rPr lang="en-US" altLang="zh-TW" dirty="0"/>
              <a:t>XML </a:t>
            </a:r>
            <a:r>
              <a:rPr lang="zh-TW" altLang="en-US" dirty="0"/>
              <a:t>設計，程式則是使用 </a:t>
            </a:r>
            <a:r>
              <a:rPr lang="en-US" altLang="zh-TW" dirty="0"/>
              <a:t>Java </a:t>
            </a:r>
            <a:r>
              <a:rPr lang="zh-TW" altLang="en-US" dirty="0"/>
              <a:t>處理。</a:t>
            </a:r>
            <a:endParaRPr lang="zh-TW" altLang="en-US" dirty="0"/>
          </a:p>
        </p:txBody>
      </p:sp>
      <p:sp>
        <p:nvSpPr>
          <p:cNvPr id="3" name="標題 2"/>
          <p:cNvSpPr>
            <a:spLocks noGrp="1"/>
          </p:cNvSpPr>
          <p:nvPr>
            <p:ph type="title"/>
          </p:nvPr>
        </p:nvSpPr>
        <p:spPr/>
        <p:txBody>
          <a:bodyPr/>
          <a:lstStyle/>
          <a:p>
            <a:r>
              <a:rPr lang="en-US" altLang="zh-TW" dirty="0"/>
              <a:t>2.4 </a:t>
            </a:r>
            <a:r>
              <a:rPr lang="zh-TW" altLang="en-US" dirty="0"/>
              <a:t>啟動程式檔</a:t>
            </a:r>
            <a:endParaRPr lang="zh-TW" altLang="en-US" dirty="0"/>
          </a:p>
        </p:txBody>
      </p:sp>
    </p:spTree>
    <p:extLst>
      <p:ext uri="{BB962C8B-B14F-4D97-AF65-F5344CB8AC3E}">
        <p14:creationId xmlns:p14="http://schemas.microsoft.com/office/powerpoint/2010/main" val="643337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p:txBody>
          <a:bodyPr/>
          <a:lstStyle/>
          <a:p>
            <a:pPr lvl="1"/>
            <a:r>
              <a:rPr lang="en-US" altLang="zh-TW" dirty="0"/>
              <a:t>2.4.2 </a:t>
            </a:r>
            <a:r>
              <a:rPr lang="zh-TW" altLang="en-US" dirty="0"/>
              <a:t>啟動程式檔內容</a:t>
            </a:r>
          </a:p>
          <a:p>
            <a:pPr lvl="3"/>
            <a:r>
              <a:rPr lang="zh-TW" altLang="en-US" dirty="0"/>
              <a:t>以下為</a:t>
            </a:r>
            <a:r>
              <a:rPr lang="en-US" altLang="zh-TW" dirty="0"/>
              <a:t>&lt;</a:t>
            </a:r>
            <a:r>
              <a:rPr lang="en-US" altLang="zh-TW" dirty="0" err="1"/>
              <a:t>ExHello</a:t>
            </a:r>
            <a:r>
              <a:rPr lang="en-US" altLang="zh-TW" dirty="0"/>
              <a:t>&gt; </a:t>
            </a:r>
            <a:r>
              <a:rPr lang="zh-TW" altLang="en-US" dirty="0"/>
              <a:t>專案的 </a:t>
            </a:r>
            <a:r>
              <a:rPr lang="en-US" altLang="zh-TW" dirty="0"/>
              <a:t>&lt;MainActivity.java&gt; </a:t>
            </a:r>
            <a:r>
              <a:rPr lang="zh-TW" altLang="en-US" dirty="0"/>
              <a:t>的內容：</a:t>
            </a:r>
            <a:endParaRPr lang="zh-TW" altLang="en-US"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772816"/>
            <a:ext cx="6480720" cy="3404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83995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p:txBody>
          <a:bodyPr/>
          <a:lstStyle/>
          <a:p>
            <a:pPr lvl="2"/>
            <a:r>
              <a:rPr lang="zh-TW" altLang="en-US" dirty="0"/>
              <a:t>引入命名空間套件</a:t>
            </a:r>
          </a:p>
          <a:p>
            <a:pPr lvl="3"/>
            <a:r>
              <a:rPr lang="zh-TW" altLang="en-US" dirty="0"/>
              <a:t>為了避免應用程式的類別、變數等名稱與其他程式重複造成錯誤，所有 </a:t>
            </a:r>
            <a:r>
              <a:rPr lang="en-US" altLang="zh-TW" dirty="0" smtClean="0"/>
              <a:t>Android</a:t>
            </a:r>
            <a:r>
              <a:rPr lang="zh-TW" altLang="en-US" dirty="0" smtClean="0"/>
              <a:t>程式碼</a:t>
            </a:r>
            <a:r>
              <a:rPr lang="zh-TW" altLang="en-US" dirty="0"/>
              <a:t>的第一列都必須加上該應用程式的套件名稱</a:t>
            </a:r>
            <a:r>
              <a:rPr lang="zh-TW" altLang="en-US" dirty="0" smtClean="0"/>
              <a:t>。</a:t>
            </a:r>
            <a:endParaRPr lang="en-US" altLang="zh-TW" dirty="0" smtClean="0"/>
          </a:p>
          <a:p>
            <a:pPr lvl="3"/>
            <a:endParaRPr lang="en-US" altLang="zh-TW" dirty="0"/>
          </a:p>
          <a:p>
            <a:pPr lvl="2"/>
            <a:r>
              <a:rPr lang="en-US" altLang="zh-TW" dirty="0" err="1" smtClean="0"/>
              <a:t>MainActivity</a:t>
            </a:r>
            <a:r>
              <a:rPr lang="en-US" altLang="zh-TW" dirty="0" smtClean="0"/>
              <a:t> </a:t>
            </a:r>
            <a:r>
              <a:rPr lang="zh-TW" altLang="en-US" dirty="0"/>
              <a:t>類別 </a:t>
            </a:r>
            <a:r>
              <a:rPr lang="en-US" altLang="zh-TW" dirty="0"/>
              <a:t>(class)</a:t>
            </a:r>
          </a:p>
          <a:p>
            <a:pPr lvl="3"/>
            <a:r>
              <a:rPr lang="en-US" altLang="zh-TW" dirty="0" err="1"/>
              <a:t>MainActivity</a:t>
            </a:r>
            <a:r>
              <a:rPr lang="en-US" altLang="zh-TW" dirty="0"/>
              <a:t> </a:t>
            </a:r>
            <a:r>
              <a:rPr lang="zh-TW" altLang="en-US" dirty="0"/>
              <a:t>類別是程式的主體，此類別繼承 </a:t>
            </a:r>
            <a:r>
              <a:rPr lang="en-US" altLang="zh-TW" dirty="0" err="1"/>
              <a:t>AppCompatActivity</a:t>
            </a:r>
            <a:r>
              <a:rPr lang="en-US" altLang="zh-TW" dirty="0"/>
              <a:t> </a:t>
            </a:r>
            <a:r>
              <a:rPr lang="zh-TW" altLang="en-US" dirty="0"/>
              <a:t>類別</a:t>
            </a:r>
            <a:r>
              <a:rPr lang="zh-TW" altLang="en-US" dirty="0" smtClean="0"/>
              <a:t>。</a:t>
            </a:r>
            <a:endParaRPr lang="en-US" altLang="zh-TW" dirty="0" smtClean="0"/>
          </a:p>
          <a:p>
            <a:pPr lvl="3"/>
            <a:endParaRPr lang="en-US" altLang="zh-TW" dirty="0"/>
          </a:p>
          <a:p>
            <a:pPr lvl="3"/>
            <a:endParaRPr lang="en-US" altLang="zh-TW" dirty="0" smtClean="0"/>
          </a:p>
          <a:p>
            <a:pPr lvl="3"/>
            <a:r>
              <a:rPr lang="zh-TW" altLang="en-US" dirty="0"/>
              <a:t>「</a:t>
            </a:r>
            <a:r>
              <a:rPr lang="en-US" altLang="zh-TW" dirty="0"/>
              <a:t>public</a:t>
            </a:r>
            <a:r>
              <a:rPr lang="zh-TW" altLang="en-US" dirty="0"/>
              <a:t>」表示此類別是可由外部取用，「</a:t>
            </a:r>
            <a:r>
              <a:rPr lang="en-US" altLang="zh-TW" dirty="0"/>
              <a:t>extends </a:t>
            </a:r>
            <a:r>
              <a:rPr lang="en-US" altLang="zh-TW" dirty="0" err="1"/>
              <a:t>AppCompatActivity</a:t>
            </a:r>
            <a:r>
              <a:rPr lang="zh-TW" altLang="en-US" dirty="0"/>
              <a:t>」表示本</a:t>
            </a:r>
            <a:r>
              <a:rPr lang="zh-TW" altLang="en-US" dirty="0" smtClean="0"/>
              <a:t>類別</a:t>
            </a:r>
            <a:r>
              <a:rPr lang="zh-TW" altLang="en-US" dirty="0"/>
              <a:t>繼承 </a:t>
            </a:r>
            <a:r>
              <a:rPr lang="en-US" altLang="zh-TW" dirty="0" err="1"/>
              <a:t>AppCompatActivity</a:t>
            </a:r>
            <a:r>
              <a:rPr lang="en-US" altLang="zh-TW" dirty="0"/>
              <a:t> </a:t>
            </a:r>
            <a:r>
              <a:rPr lang="zh-TW" altLang="en-US" dirty="0"/>
              <a:t>類別，所以本應用程式具備所有</a:t>
            </a:r>
            <a:r>
              <a:rPr lang="en-US" altLang="zh-TW" dirty="0" err="1" smtClean="0"/>
              <a:t>AppCompatActivity</a:t>
            </a:r>
            <a:r>
              <a:rPr lang="zh-TW" altLang="en-US" dirty="0" smtClean="0"/>
              <a:t>類別</a:t>
            </a:r>
            <a:r>
              <a:rPr lang="zh-TW" altLang="en-US" dirty="0"/>
              <a:t>的方法及屬性。繼承 </a:t>
            </a:r>
            <a:r>
              <a:rPr lang="en-US" altLang="zh-TW" dirty="0" err="1"/>
              <a:t>AppCompatActivity</a:t>
            </a:r>
            <a:r>
              <a:rPr lang="en-US" altLang="zh-TW" dirty="0"/>
              <a:t> </a:t>
            </a:r>
            <a:r>
              <a:rPr lang="zh-TW" altLang="en-US" dirty="0"/>
              <a:t>類別的主要目的是為舊</a:t>
            </a:r>
            <a:r>
              <a:rPr lang="zh-TW" altLang="en-US" dirty="0" smtClean="0"/>
              <a:t>版本</a:t>
            </a:r>
            <a:r>
              <a:rPr lang="en-US" altLang="zh-TW" dirty="0" smtClean="0"/>
              <a:t>android </a:t>
            </a:r>
            <a:r>
              <a:rPr lang="zh-TW" altLang="en-US" dirty="0"/>
              <a:t>提供相容性支援。</a:t>
            </a:r>
            <a:endParaRPr lang="zh-TW" altLang="en-US"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721" y="2010958"/>
            <a:ext cx="3960440" cy="337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093" y="3639844"/>
            <a:ext cx="6393640" cy="878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6133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p:txBody>
          <a:bodyPr/>
          <a:lstStyle/>
          <a:p>
            <a:pPr lvl="2"/>
            <a:r>
              <a:rPr lang="en-US" altLang="zh-TW" dirty="0" err="1"/>
              <a:t>onCreate</a:t>
            </a:r>
            <a:r>
              <a:rPr lang="en-US" altLang="zh-TW" dirty="0"/>
              <a:t> </a:t>
            </a:r>
            <a:r>
              <a:rPr lang="zh-TW" altLang="en-US" dirty="0"/>
              <a:t>方法</a:t>
            </a:r>
          </a:p>
          <a:p>
            <a:pPr lvl="3"/>
            <a:r>
              <a:rPr lang="en-US" altLang="zh-TW" dirty="0" err="1"/>
              <a:t>onCreate</a:t>
            </a:r>
            <a:r>
              <a:rPr lang="en-US" altLang="zh-TW" dirty="0"/>
              <a:t> </a:t>
            </a:r>
            <a:r>
              <a:rPr lang="zh-TW" altLang="en-US" dirty="0"/>
              <a:t>方法是啟動 </a:t>
            </a:r>
            <a:r>
              <a:rPr lang="en-US" altLang="zh-TW" dirty="0" err="1"/>
              <a:t>AppCompatActivity</a:t>
            </a:r>
            <a:r>
              <a:rPr lang="en-US" altLang="zh-TW" dirty="0"/>
              <a:t> </a:t>
            </a:r>
            <a:r>
              <a:rPr lang="zh-TW" altLang="en-US" dirty="0"/>
              <a:t>類別時就會執行的方法，即執行</a:t>
            </a:r>
            <a:r>
              <a:rPr lang="zh-TW" altLang="en-US" dirty="0" smtClean="0"/>
              <a:t>應用程式</a:t>
            </a:r>
            <a:r>
              <a:rPr lang="zh-TW" altLang="en-US" dirty="0"/>
              <a:t>就是執行 </a:t>
            </a:r>
            <a:r>
              <a:rPr lang="en-US" altLang="zh-TW" dirty="0" err="1"/>
              <a:t>onCreate</a:t>
            </a:r>
            <a:r>
              <a:rPr lang="en-US" altLang="zh-TW" dirty="0"/>
              <a:t> </a:t>
            </a:r>
            <a:r>
              <a:rPr lang="zh-TW" altLang="en-US" dirty="0"/>
              <a:t>方法的內容</a:t>
            </a:r>
            <a:r>
              <a:rPr lang="zh-TW" altLang="en-US" dirty="0" smtClean="0"/>
              <a:t>。</a:t>
            </a:r>
            <a:endParaRPr lang="en-US" altLang="zh-TW" dirty="0" smtClean="0"/>
          </a:p>
          <a:p>
            <a:pPr lvl="3"/>
            <a:endParaRPr lang="en-US" altLang="zh-TW" dirty="0"/>
          </a:p>
          <a:p>
            <a:pPr lvl="3"/>
            <a:endParaRPr lang="en-US" altLang="zh-TW" dirty="0" smtClean="0"/>
          </a:p>
          <a:p>
            <a:pPr lvl="3"/>
            <a:r>
              <a:rPr lang="zh-TW" altLang="en-US" dirty="0"/>
              <a:t>在 </a:t>
            </a:r>
            <a:r>
              <a:rPr lang="en-US" altLang="zh-TW" dirty="0" err="1"/>
              <a:t>AppCompatActivity</a:t>
            </a:r>
            <a:r>
              <a:rPr lang="en-US" altLang="zh-TW" dirty="0"/>
              <a:t> </a:t>
            </a:r>
            <a:r>
              <a:rPr lang="zh-TW" altLang="en-US" dirty="0"/>
              <a:t>類別中必須實作 </a:t>
            </a:r>
            <a:r>
              <a:rPr lang="en-US" altLang="zh-TW" dirty="0" err="1"/>
              <a:t>onCreate</a:t>
            </a:r>
            <a:r>
              <a:rPr lang="en-US" altLang="zh-TW" dirty="0"/>
              <a:t> </a:t>
            </a:r>
            <a:r>
              <a:rPr lang="zh-TW" altLang="en-US" dirty="0"/>
              <a:t>方法， 「 </a:t>
            </a:r>
            <a:r>
              <a:rPr lang="en-US" altLang="zh-TW" dirty="0"/>
              <a:t>@Override</a:t>
            </a:r>
            <a:r>
              <a:rPr lang="zh-TW" altLang="en-US" dirty="0"/>
              <a:t>」表示要「</a:t>
            </a:r>
            <a:r>
              <a:rPr lang="zh-TW" altLang="en-US" dirty="0" smtClean="0"/>
              <a:t>覆寫</a:t>
            </a:r>
            <a:r>
              <a:rPr lang="zh-TW" altLang="en-US" dirty="0"/>
              <a:t>」 </a:t>
            </a:r>
            <a:r>
              <a:rPr lang="en-US" altLang="zh-TW" dirty="0" err="1"/>
              <a:t>onCreate</a:t>
            </a:r>
            <a:r>
              <a:rPr lang="en-US" altLang="zh-TW" dirty="0"/>
              <a:t> </a:t>
            </a:r>
            <a:r>
              <a:rPr lang="zh-TW" altLang="en-US" dirty="0"/>
              <a:t>方法，即執行程式時要使用設計者撰寫的 </a:t>
            </a:r>
            <a:r>
              <a:rPr lang="en-US" altLang="zh-TW" dirty="0" err="1"/>
              <a:t>onCreate</a:t>
            </a:r>
            <a:r>
              <a:rPr lang="en-US" altLang="zh-TW" dirty="0"/>
              <a:t> </a:t>
            </a:r>
            <a:r>
              <a:rPr lang="zh-TW" altLang="en-US" dirty="0"/>
              <a:t>方法，而</a:t>
            </a:r>
            <a:r>
              <a:rPr lang="zh-TW" altLang="en-US" dirty="0" smtClean="0"/>
              <a:t>不是繼承</a:t>
            </a:r>
            <a:r>
              <a:rPr lang="zh-TW" altLang="en-US" dirty="0"/>
              <a:t>自 </a:t>
            </a:r>
            <a:r>
              <a:rPr lang="en-US" altLang="zh-TW" dirty="0" err="1"/>
              <a:t>AppCompatActivity</a:t>
            </a:r>
            <a:r>
              <a:rPr lang="en-US" altLang="zh-TW" dirty="0"/>
              <a:t> </a:t>
            </a:r>
            <a:r>
              <a:rPr lang="zh-TW" altLang="en-US" dirty="0"/>
              <a:t>類別的 </a:t>
            </a:r>
            <a:r>
              <a:rPr lang="en-US" altLang="zh-TW" dirty="0" err="1"/>
              <a:t>onCreate</a:t>
            </a:r>
            <a:r>
              <a:rPr lang="en-US" altLang="zh-TW" dirty="0"/>
              <a:t> </a:t>
            </a:r>
            <a:r>
              <a:rPr lang="zh-TW" altLang="en-US" dirty="0"/>
              <a:t>方法。</a:t>
            </a:r>
          </a:p>
          <a:p>
            <a:pPr lvl="3"/>
            <a:r>
              <a:rPr lang="en-US" altLang="zh-TW" dirty="0" err="1"/>
              <a:t>onCreate</a:t>
            </a:r>
            <a:r>
              <a:rPr lang="en-US" altLang="zh-TW" dirty="0"/>
              <a:t> </a:t>
            </a:r>
            <a:r>
              <a:rPr lang="zh-TW" altLang="en-US" dirty="0"/>
              <a:t>方法中傳送的參數型別為「</a:t>
            </a:r>
            <a:r>
              <a:rPr lang="en-US" altLang="zh-TW" dirty="0"/>
              <a:t>Bundle</a:t>
            </a:r>
            <a:r>
              <a:rPr lang="zh-TW" altLang="en-US" dirty="0"/>
              <a:t>」，此型別較為複雜，功能為接收</a:t>
            </a:r>
            <a:r>
              <a:rPr lang="zh-TW" altLang="en-US" dirty="0" smtClean="0"/>
              <a:t>應用程式</a:t>
            </a:r>
            <a:r>
              <a:rPr lang="zh-TW" altLang="en-US" dirty="0"/>
              <a:t>執行時所傳遞的參數，並與記憶體管理有關，當應用程式啟動、切換背景</a:t>
            </a:r>
            <a:r>
              <a:rPr lang="zh-TW" altLang="en-US" dirty="0" smtClean="0"/>
              <a:t>、傳送</a:t>
            </a:r>
            <a:r>
              <a:rPr lang="zh-TW" altLang="en-US" dirty="0"/>
              <a:t>資料等都與 </a:t>
            </a:r>
            <a:r>
              <a:rPr lang="en-US" altLang="zh-TW" dirty="0"/>
              <a:t>Bundle </a:t>
            </a:r>
            <a:r>
              <a:rPr lang="zh-TW" altLang="en-US" dirty="0"/>
              <a:t>相關；參數名稱「</a:t>
            </a:r>
            <a:r>
              <a:rPr lang="en-US" altLang="zh-TW" dirty="0" err="1"/>
              <a:t>savedInstanceState</a:t>
            </a:r>
            <a:r>
              <a:rPr lang="zh-TW" altLang="en-US" dirty="0"/>
              <a:t>」則可以更改</a:t>
            </a:r>
            <a:r>
              <a:rPr lang="zh-TW" altLang="en-US" dirty="0" smtClean="0"/>
              <a:t>為自訂</a:t>
            </a:r>
            <a:r>
              <a:rPr lang="zh-TW" altLang="en-US" dirty="0"/>
              <a:t>名稱。初學者在新建程式檔時，直接套用此段程式碼即可。</a:t>
            </a:r>
            <a:endParaRPr lang="zh-TW" altLang="en-US"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988840"/>
            <a:ext cx="5842421" cy="1076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5733256"/>
            <a:ext cx="4871442" cy="354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1179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p:txBody>
          <a:bodyPr/>
          <a:lstStyle/>
          <a:p>
            <a:pPr lvl="1"/>
            <a:r>
              <a:rPr lang="en-US" altLang="zh-TW" dirty="0"/>
              <a:t>2.1.1 </a:t>
            </a:r>
            <a:r>
              <a:rPr lang="zh-TW" altLang="en-US" dirty="0"/>
              <a:t>建立新專案</a:t>
            </a:r>
          </a:p>
          <a:p>
            <a:pPr lvl="3"/>
            <a:r>
              <a:rPr lang="en-US" altLang="zh-TW" dirty="0"/>
              <a:t>1.5.1 </a:t>
            </a:r>
            <a:r>
              <a:rPr lang="zh-TW" altLang="en-US" dirty="0"/>
              <a:t>節建立第一個專案是在 </a:t>
            </a:r>
            <a:r>
              <a:rPr lang="en-US" altLang="zh-TW" dirty="0"/>
              <a:t>Android Studio </a:t>
            </a:r>
            <a:r>
              <a:rPr lang="zh-TW" altLang="en-US" dirty="0"/>
              <a:t>首頁中建立，如果已進入整合環境</a:t>
            </a:r>
            <a:r>
              <a:rPr lang="zh-TW" altLang="en-US" dirty="0" smtClean="0"/>
              <a:t>，要</a:t>
            </a:r>
            <a:r>
              <a:rPr lang="zh-TW" altLang="en-US" dirty="0"/>
              <a:t>如何建立新專案呢？只要執行功能表 </a:t>
            </a:r>
            <a:r>
              <a:rPr lang="en-US" altLang="zh-TW" b="1" dirty="0"/>
              <a:t>File</a:t>
            </a:r>
            <a:r>
              <a:rPr lang="en-US" altLang="zh-TW" dirty="0"/>
              <a:t> / </a:t>
            </a:r>
            <a:r>
              <a:rPr lang="en-US" altLang="zh-TW" b="1" dirty="0"/>
              <a:t>New</a:t>
            </a:r>
            <a:r>
              <a:rPr lang="en-US" altLang="zh-TW" dirty="0"/>
              <a:t> / </a:t>
            </a:r>
            <a:r>
              <a:rPr lang="en-US" altLang="zh-TW" b="1" dirty="0"/>
              <a:t>New</a:t>
            </a:r>
            <a:r>
              <a:rPr lang="en-US" altLang="zh-TW" dirty="0"/>
              <a:t> </a:t>
            </a:r>
            <a:r>
              <a:rPr lang="en-US" altLang="zh-TW" b="1" dirty="0"/>
              <a:t>Project</a:t>
            </a:r>
            <a:r>
              <a:rPr lang="zh-TW" altLang="en-US" dirty="0"/>
              <a:t>，就會</a:t>
            </a:r>
            <a:r>
              <a:rPr lang="zh-TW" altLang="en-US" dirty="0" smtClean="0"/>
              <a:t>開啟</a:t>
            </a:r>
            <a:r>
              <a:rPr lang="en-US" altLang="zh-TW" b="1" dirty="0" smtClean="0"/>
              <a:t>New </a:t>
            </a:r>
            <a:r>
              <a:rPr lang="en-US" altLang="zh-TW" b="1" dirty="0"/>
              <a:t>Project </a:t>
            </a:r>
            <a:r>
              <a:rPr lang="zh-TW" altLang="en-US" dirty="0"/>
              <a:t>對話方塊建立新專案，其餘操作與 </a:t>
            </a:r>
            <a:r>
              <a:rPr lang="en-US" altLang="zh-TW" dirty="0"/>
              <a:t>1.5.1 </a:t>
            </a:r>
            <a:r>
              <a:rPr lang="zh-TW" altLang="en-US" dirty="0"/>
              <a:t>節相同。</a:t>
            </a:r>
            <a:endParaRPr lang="zh-TW" altLang="en-US" dirty="0"/>
          </a:p>
        </p:txBody>
      </p:sp>
      <p:sp>
        <p:nvSpPr>
          <p:cNvPr id="3" name="標題 2"/>
          <p:cNvSpPr>
            <a:spLocks noGrp="1"/>
          </p:cNvSpPr>
          <p:nvPr>
            <p:ph type="title"/>
          </p:nvPr>
        </p:nvSpPr>
        <p:spPr/>
        <p:txBody>
          <a:bodyPr/>
          <a:lstStyle/>
          <a:p>
            <a:r>
              <a:rPr lang="en-US" altLang="zh-TW" dirty="0"/>
              <a:t>2.1 </a:t>
            </a:r>
            <a:r>
              <a:rPr lang="zh-TW" altLang="en-US" dirty="0"/>
              <a:t>開啟專案與執行</a:t>
            </a:r>
            <a:endParaRPr lang="zh-TW"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068960"/>
            <a:ext cx="7776864" cy="2191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5565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p:txBody>
          <a:bodyPr/>
          <a:lstStyle/>
          <a:p>
            <a:pPr lvl="1"/>
            <a:r>
              <a:rPr lang="en-US" altLang="zh-TW" dirty="0"/>
              <a:t>2.1.2 </a:t>
            </a:r>
            <a:r>
              <a:rPr lang="zh-TW" altLang="en-US" dirty="0"/>
              <a:t>匯入專案</a:t>
            </a:r>
          </a:p>
          <a:p>
            <a:pPr lvl="3"/>
            <a:r>
              <a:rPr lang="zh-TW" altLang="en-US" dirty="0"/>
              <a:t>匯入專案可以開啟另一個完整的 </a:t>
            </a:r>
            <a:r>
              <a:rPr lang="en-US" altLang="zh-TW" dirty="0"/>
              <a:t>Android </a:t>
            </a:r>
            <a:r>
              <a:rPr lang="zh-TW" altLang="en-US" dirty="0"/>
              <a:t>應用程式專案，在 </a:t>
            </a:r>
            <a:r>
              <a:rPr lang="en-US" altLang="zh-TW" dirty="0"/>
              <a:t>Android Studio </a:t>
            </a:r>
            <a:r>
              <a:rPr lang="zh-TW" altLang="en-US" dirty="0"/>
              <a:t>中</a:t>
            </a:r>
            <a:r>
              <a:rPr lang="zh-TW" altLang="en-US" dirty="0" smtClean="0"/>
              <a:t>開啟</a:t>
            </a:r>
            <a:r>
              <a:rPr lang="zh-TW" altLang="en-US" dirty="0"/>
              <a:t>後就可執行，本書範例檔案中放置的專案即可以此種方式開啟。</a:t>
            </a:r>
          </a:p>
          <a:p>
            <a:pPr lvl="3"/>
            <a:r>
              <a:rPr lang="zh-TW" altLang="en-US" dirty="0"/>
              <a:t>例如將範例檔案第十三章 </a:t>
            </a:r>
            <a:r>
              <a:rPr lang="en-US" altLang="zh-TW" dirty="0"/>
              <a:t>&lt;</a:t>
            </a:r>
            <a:r>
              <a:rPr lang="en-US" altLang="zh-TW" dirty="0" err="1"/>
              <a:t>ExVideo</a:t>
            </a:r>
            <a:r>
              <a:rPr lang="en-US" altLang="zh-TW" dirty="0"/>
              <a:t>&gt; </a:t>
            </a:r>
            <a:r>
              <a:rPr lang="zh-TW" altLang="en-US" dirty="0"/>
              <a:t>資料夾複製到 </a:t>
            </a:r>
            <a:r>
              <a:rPr lang="en-US" altLang="zh-TW" dirty="0"/>
              <a:t>&lt;D:\tem\</a:t>
            </a:r>
            <a:r>
              <a:rPr lang="en-US" altLang="zh-TW" dirty="0" err="1"/>
              <a:t>ExVideo</a:t>
            </a:r>
            <a:r>
              <a:rPr lang="en-US" altLang="zh-TW" dirty="0"/>
              <a:t>&gt; </a:t>
            </a:r>
            <a:r>
              <a:rPr lang="zh-TW" altLang="en-US" dirty="0"/>
              <a:t>資料夾</a:t>
            </a:r>
            <a:r>
              <a:rPr lang="zh-TW" altLang="en-US" dirty="0" smtClean="0"/>
              <a:t>，要</a:t>
            </a:r>
            <a:r>
              <a:rPr lang="zh-TW" altLang="en-US" dirty="0"/>
              <a:t>匯入這個專案的方法為：</a:t>
            </a:r>
          </a:p>
          <a:p>
            <a:pPr lvl="4"/>
            <a:r>
              <a:rPr lang="zh-TW" altLang="en-US" dirty="0" smtClean="0"/>
              <a:t>執行</a:t>
            </a:r>
            <a:r>
              <a:rPr lang="zh-TW" altLang="en-US" dirty="0"/>
              <a:t>功能表 </a:t>
            </a:r>
            <a:r>
              <a:rPr lang="en-US" altLang="zh-TW" b="1" dirty="0"/>
              <a:t>File</a:t>
            </a:r>
            <a:r>
              <a:rPr lang="en-US" altLang="zh-TW" dirty="0"/>
              <a:t> / </a:t>
            </a:r>
            <a:r>
              <a:rPr lang="en-US" altLang="zh-TW" b="1" dirty="0"/>
              <a:t>New</a:t>
            </a:r>
            <a:r>
              <a:rPr lang="en-US" altLang="zh-TW" dirty="0"/>
              <a:t> / </a:t>
            </a:r>
            <a:r>
              <a:rPr lang="en-US" altLang="zh-TW" b="1" dirty="0"/>
              <a:t>Import</a:t>
            </a:r>
            <a:r>
              <a:rPr lang="en-US" altLang="zh-TW" dirty="0"/>
              <a:t> </a:t>
            </a:r>
            <a:r>
              <a:rPr lang="en-US" altLang="zh-TW" b="1" dirty="0"/>
              <a:t>Project</a:t>
            </a:r>
            <a:r>
              <a:rPr lang="zh-TW" altLang="en-US" dirty="0"/>
              <a:t>，開啟 </a:t>
            </a:r>
            <a:r>
              <a:rPr lang="en-US" altLang="zh-TW" b="1" dirty="0"/>
              <a:t>Select</a:t>
            </a:r>
            <a:r>
              <a:rPr lang="en-US" altLang="zh-TW" dirty="0"/>
              <a:t> </a:t>
            </a:r>
            <a:r>
              <a:rPr lang="en-US" altLang="zh-TW" b="1" dirty="0"/>
              <a:t>Eclipse</a:t>
            </a:r>
            <a:r>
              <a:rPr lang="en-US" altLang="zh-TW" dirty="0"/>
              <a:t> </a:t>
            </a:r>
            <a:r>
              <a:rPr lang="en-US" altLang="zh-TW" b="1" dirty="0"/>
              <a:t>or</a:t>
            </a:r>
            <a:r>
              <a:rPr lang="en-US" altLang="zh-TW" dirty="0"/>
              <a:t> </a:t>
            </a:r>
            <a:r>
              <a:rPr lang="en-US" altLang="zh-TW" b="1" dirty="0" err="1" smtClean="0"/>
              <a:t>Gradle</a:t>
            </a:r>
            <a:r>
              <a:rPr lang="zh-TW" altLang="en-US" b="1" dirty="0" smtClean="0"/>
              <a:t> </a:t>
            </a:r>
            <a:r>
              <a:rPr lang="en-US" altLang="zh-TW" b="1" dirty="0" smtClean="0"/>
              <a:t>Project</a:t>
            </a:r>
            <a:r>
              <a:rPr lang="en-US" altLang="zh-TW" dirty="0" smtClean="0"/>
              <a:t> </a:t>
            </a:r>
            <a:r>
              <a:rPr lang="en-US" altLang="zh-TW" b="1" dirty="0"/>
              <a:t>to</a:t>
            </a:r>
            <a:r>
              <a:rPr lang="en-US" altLang="zh-TW" dirty="0"/>
              <a:t> </a:t>
            </a:r>
            <a:r>
              <a:rPr lang="en-US" altLang="zh-TW" b="1" dirty="0"/>
              <a:t>Import</a:t>
            </a:r>
            <a:r>
              <a:rPr lang="en-US" altLang="zh-TW" dirty="0"/>
              <a:t> </a:t>
            </a:r>
            <a:r>
              <a:rPr lang="zh-TW" altLang="en-US" dirty="0"/>
              <a:t>對話方塊。</a:t>
            </a:r>
            <a:endParaRPr lang="zh-TW"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3717032"/>
            <a:ext cx="7488832" cy="1708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79272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p:txBody>
          <a:bodyPr/>
          <a:lstStyle/>
          <a:p>
            <a:pPr lvl="1"/>
            <a:r>
              <a:rPr lang="en-US" altLang="zh-TW" dirty="0"/>
              <a:t>2.1.3 </a:t>
            </a:r>
            <a:r>
              <a:rPr lang="zh-TW" altLang="en-US" dirty="0"/>
              <a:t>開啟已存在專案</a:t>
            </a:r>
          </a:p>
          <a:p>
            <a:pPr lvl="3"/>
            <a:r>
              <a:rPr lang="zh-TW" altLang="en-US" dirty="0"/>
              <a:t>如果建立的專案已關閉，可使用下列操作開啟 </a:t>
            </a:r>
            <a:r>
              <a:rPr lang="en-US" altLang="zh-TW" dirty="0"/>
              <a:t>( </a:t>
            </a:r>
            <a:r>
              <a:rPr lang="zh-TW" altLang="en-US" dirty="0"/>
              <a:t>以開啟 </a:t>
            </a:r>
            <a:r>
              <a:rPr lang="en-US" altLang="zh-TW" dirty="0"/>
              <a:t>&lt;</a:t>
            </a:r>
            <a:r>
              <a:rPr lang="en-US" altLang="zh-TW" dirty="0" err="1"/>
              <a:t>ExHello</a:t>
            </a:r>
            <a:r>
              <a:rPr lang="en-US" altLang="zh-TW" dirty="0"/>
              <a:t>&gt; </a:t>
            </a:r>
            <a:r>
              <a:rPr lang="zh-TW" altLang="en-US" dirty="0"/>
              <a:t>專案為例</a:t>
            </a:r>
            <a:r>
              <a:rPr lang="en-US" altLang="zh-TW" dirty="0"/>
              <a:t>)</a:t>
            </a:r>
            <a:r>
              <a:rPr lang="zh-TW" altLang="en-US" dirty="0"/>
              <a:t>：</a:t>
            </a:r>
          </a:p>
          <a:p>
            <a:pPr lvl="4"/>
            <a:r>
              <a:rPr lang="zh-TW" altLang="en-US" dirty="0" smtClean="0"/>
              <a:t>執行</a:t>
            </a:r>
            <a:r>
              <a:rPr lang="zh-TW" altLang="en-US" dirty="0"/>
              <a:t>功能表 </a:t>
            </a:r>
            <a:r>
              <a:rPr lang="en-US" altLang="zh-TW" b="1" dirty="0"/>
              <a:t>File</a:t>
            </a:r>
            <a:r>
              <a:rPr lang="en-US" altLang="zh-TW" dirty="0"/>
              <a:t> / </a:t>
            </a:r>
            <a:r>
              <a:rPr lang="en-US" altLang="zh-TW" b="1" dirty="0"/>
              <a:t>Open</a:t>
            </a:r>
            <a:r>
              <a:rPr lang="en-US" altLang="zh-TW" dirty="0"/>
              <a:t> </a:t>
            </a:r>
            <a:r>
              <a:rPr lang="zh-TW" altLang="en-US" dirty="0"/>
              <a:t>開啟 </a:t>
            </a:r>
            <a:r>
              <a:rPr lang="en-US" altLang="zh-TW" b="1" dirty="0"/>
              <a:t>Open File or Project </a:t>
            </a:r>
            <a:r>
              <a:rPr lang="zh-TW" altLang="en-US" dirty="0"/>
              <a:t>對話方塊。</a:t>
            </a:r>
            <a:endParaRPr lang="zh-TW"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233861"/>
            <a:ext cx="7488832" cy="1925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7947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p:txBody>
          <a:bodyPr/>
          <a:lstStyle/>
          <a:p>
            <a:pPr lvl="1"/>
            <a:r>
              <a:rPr lang="en-US" altLang="zh-TW" dirty="0"/>
              <a:t>2.1.4 </a:t>
            </a:r>
            <a:r>
              <a:rPr lang="zh-TW" altLang="en-US" dirty="0"/>
              <a:t>開啟系統內建範例專案</a:t>
            </a:r>
          </a:p>
          <a:p>
            <a:pPr lvl="3"/>
            <a:r>
              <a:rPr lang="en-US" altLang="zh-TW" dirty="0"/>
              <a:t>Android Studio </a:t>
            </a:r>
            <a:r>
              <a:rPr lang="zh-TW" altLang="en-US" dirty="0"/>
              <a:t>內建許多範例專案，可供學習者參考。例如有一個錄製影片的</a:t>
            </a:r>
            <a:r>
              <a:rPr lang="zh-TW" altLang="en-US" dirty="0" smtClean="0"/>
              <a:t>內建</a:t>
            </a:r>
            <a:r>
              <a:rPr lang="zh-TW" altLang="en-US" dirty="0"/>
              <a:t>範例專案，名稱為「</a:t>
            </a:r>
            <a:r>
              <a:rPr lang="en-US" altLang="zh-TW" dirty="0"/>
              <a:t>Camera2Video</a:t>
            </a:r>
            <a:r>
              <a:rPr lang="zh-TW" altLang="en-US" dirty="0"/>
              <a:t>」，開啟內建專案的方法為：</a:t>
            </a:r>
          </a:p>
          <a:p>
            <a:pPr lvl="4"/>
            <a:r>
              <a:rPr lang="zh-TW" altLang="en-US" dirty="0" smtClean="0"/>
              <a:t>執行</a:t>
            </a:r>
            <a:r>
              <a:rPr lang="zh-TW" altLang="en-US" dirty="0"/>
              <a:t>功能表 </a:t>
            </a:r>
            <a:r>
              <a:rPr lang="en-US" altLang="zh-TW" b="1" dirty="0"/>
              <a:t>File</a:t>
            </a:r>
            <a:r>
              <a:rPr lang="en-US" altLang="zh-TW" dirty="0"/>
              <a:t> / </a:t>
            </a:r>
            <a:r>
              <a:rPr lang="en-US" altLang="zh-TW" b="1" dirty="0"/>
              <a:t>New</a:t>
            </a:r>
            <a:r>
              <a:rPr lang="en-US" altLang="zh-TW" dirty="0"/>
              <a:t> / </a:t>
            </a:r>
            <a:r>
              <a:rPr lang="en-US" altLang="zh-TW" b="1" dirty="0"/>
              <a:t>Import</a:t>
            </a:r>
            <a:r>
              <a:rPr lang="en-US" altLang="zh-TW" dirty="0"/>
              <a:t> </a:t>
            </a:r>
            <a:r>
              <a:rPr lang="en-US" altLang="zh-TW" b="1" dirty="0"/>
              <a:t>Sample</a:t>
            </a:r>
            <a:r>
              <a:rPr lang="zh-TW" altLang="en-US" dirty="0"/>
              <a:t>，開啟 </a:t>
            </a:r>
            <a:r>
              <a:rPr lang="en-US" altLang="zh-TW" b="1" dirty="0"/>
              <a:t>Browse</a:t>
            </a:r>
            <a:r>
              <a:rPr lang="en-US" altLang="zh-TW" dirty="0"/>
              <a:t> </a:t>
            </a:r>
            <a:r>
              <a:rPr lang="en-US" altLang="zh-TW" b="1" dirty="0"/>
              <a:t>Samples</a:t>
            </a:r>
            <a:r>
              <a:rPr lang="en-US" altLang="zh-TW" dirty="0"/>
              <a:t> </a:t>
            </a:r>
            <a:r>
              <a:rPr lang="zh-TW" altLang="en-US" dirty="0"/>
              <a:t>對話方塊。</a:t>
            </a:r>
            <a:endParaRPr lang="zh-TW"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564904"/>
            <a:ext cx="7488832" cy="192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7947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a:xfrm>
            <a:off x="431999" y="741600"/>
            <a:ext cx="5148113" cy="5760000"/>
          </a:xfrm>
        </p:spPr>
        <p:txBody>
          <a:bodyPr/>
          <a:lstStyle/>
          <a:p>
            <a:pPr lvl="1"/>
            <a:r>
              <a:rPr lang="en-US" altLang="zh-TW" dirty="0"/>
              <a:t>2.1.5 </a:t>
            </a:r>
            <a:r>
              <a:rPr lang="zh-TW" altLang="en-US" dirty="0"/>
              <a:t>專案名稱屬性</a:t>
            </a:r>
          </a:p>
          <a:p>
            <a:pPr lvl="3"/>
            <a:r>
              <a:rPr lang="zh-TW" altLang="en-US" dirty="0"/>
              <a:t>建立新專案時，有兩個非常重要的名稱屬性：</a:t>
            </a:r>
          </a:p>
          <a:p>
            <a:pPr lvl="4"/>
            <a:r>
              <a:rPr lang="en-US" altLang="zh-TW" b="1" dirty="0" smtClean="0"/>
              <a:t>Name</a:t>
            </a:r>
            <a:r>
              <a:rPr lang="en-US" altLang="zh-TW" dirty="0" smtClean="0"/>
              <a:t> </a:t>
            </a:r>
            <a:r>
              <a:rPr lang="zh-TW" altLang="en-US" dirty="0"/>
              <a:t>屬性值為應用程式標題名稱，使用者安裝完應用程式後會顯示於</a:t>
            </a:r>
            <a:r>
              <a:rPr lang="zh-TW" altLang="en-US" dirty="0" smtClean="0"/>
              <a:t>應用程式</a:t>
            </a:r>
            <a:r>
              <a:rPr lang="zh-TW" altLang="en-US" dirty="0"/>
              <a:t>列表圖示的下方，當執行應用程式時會顯示於畫面的最上方。</a:t>
            </a:r>
            <a:r>
              <a:rPr lang="en-US" altLang="zh-TW" b="1" dirty="0"/>
              <a:t>Name</a:t>
            </a:r>
            <a:r>
              <a:rPr lang="en-US" altLang="zh-TW" dirty="0"/>
              <a:t> </a:t>
            </a:r>
            <a:r>
              <a:rPr lang="zh-TW" altLang="en-US" dirty="0" smtClean="0"/>
              <a:t>可以</a:t>
            </a:r>
            <a:r>
              <a:rPr lang="zh-TW" altLang="en-US" dirty="0"/>
              <a:t>使用中文，更能清楚</a:t>
            </a:r>
            <a:r>
              <a:rPr lang="zh-TW" altLang="en-US" dirty="0" smtClean="0"/>
              <a:t>表達應用程式</a:t>
            </a:r>
            <a:r>
              <a:rPr lang="zh-TW" altLang="en-US" dirty="0"/>
              <a:t>的意義</a:t>
            </a:r>
            <a:r>
              <a:rPr lang="zh-TW" altLang="en-US" dirty="0" smtClean="0"/>
              <a:t>。</a:t>
            </a:r>
            <a:endParaRPr lang="en-US" altLang="zh-TW" dirty="0" smtClean="0"/>
          </a:p>
          <a:p>
            <a:pPr lvl="4"/>
            <a:r>
              <a:rPr lang="zh-TW" altLang="en-US" dirty="0" smtClean="0"/>
              <a:t> </a:t>
            </a:r>
            <a:endParaRPr lang="en-US" altLang="zh-TW" dirty="0"/>
          </a:p>
          <a:p>
            <a:pPr lvl="4"/>
            <a:endParaRPr lang="en-US" altLang="zh-TW" dirty="0" smtClean="0"/>
          </a:p>
          <a:p>
            <a:pPr marL="17100" lvl="4" indent="0">
              <a:buNone/>
            </a:pPr>
            <a:endParaRPr lang="en-US" altLang="zh-TW" dirty="0"/>
          </a:p>
          <a:p>
            <a:pPr lvl="4"/>
            <a:endParaRPr lang="zh-TW" altLang="en-US"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80112" y="1340768"/>
            <a:ext cx="3146904" cy="187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792088" y="3573016"/>
            <a:ext cx="7668344" cy="1491819"/>
          </a:xfrm>
          <a:prstGeom prst="rect">
            <a:avLst/>
          </a:prstGeom>
        </p:spPr>
        <p:txBody>
          <a:bodyPr wrap="square">
            <a:spAutoFit/>
          </a:bodyPr>
          <a:lstStyle/>
          <a:p>
            <a:pPr>
              <a:lnSpc>
                <a:spcPts val="2800"/>
              </a:lnSpc>
            </a:pPr>
            <a:r>
              <a:rPr lang="en-US" altLang="zh-TW" b="1" dirty="0">
                <a:latin typeface="+mj-ea"/>
                <a:ea typeface="+mj-ea"/>
              </a:rPr>
              <a:t>Package</a:t>
            </a:r>
            <a:r>
              <a:rPr lang="en-US" altLang="zh-TW" dirty="0">
                <a:latin typeface="+mj-ea"/>
                <a:ea typeface="+mj-ea"/>
              </a:rPr>
              <a:t> </a:t>
            </a:r>
            <a:r>
              <a:rPr lang="en-US" altLang="zh-TW" b="1" dirty="0">
                <a:latin typeface="+mj-ea"/>
                <a:ea typeface="+mj-ea"/>
              </a:rPr>
              <a:t>name</a:t>
            </a:r>
            <a:r>
              <a:rPr lang="en-US" altLang="zh-TW" dirty="0">
                <a:latin typeface="+mj-ea"/>
                <a:ea typeface="+mj-ea"/>
              </a:rPr>
              <a:t> </a:t>
            </a:r>
            <a:r>
              <a:rPr lang="zh-TW" altLang="en-US" dirty="0">
                <a:latin typeface="+mj-ea"/>
                <a:ea typeface="+mj-ea"/>
              </a:rPr>
              <a:t>屬性值為應用程式套件名稱。</a:t>
            </a:r>
            <a:r>
              <a:rPr lang="en-US" altLang="zh-TW" dirty="0">
                <a:latin typeface="+mj-ea"/>
                <a:ea typeface="+mj-ea"/>
              </a:rPr>
              <a:t>Java </a:t>
            </a:r>
            <a:r>
              <a:rPr lang="zh-TW" altLang="en-US" dirty="0">
                <a:latin typeface="+mj-ea"/>
                <a:ea typeface="+mj-ea"/>
              </a:rPr>
              <a:t>為了不同應用程式之間</a:t>
            </a:r>
            <a:r>
              <a:rPr lang="zh-TW" altLang="en-US" dirty="0" smtClean="0">
                <a:latin typeface="+mj-ea"/>
                <a:ea typeface="+mj-ea"/>
              </a:rPr>
              <a:t>彼此</a:t>
            </a:r>
            <a:r>
              <a:rPr lang="zh-TW" altLang="en-US" dirty="0">
                <a:latin typeface="+mj-ea"/>
                <a:ea typeface="+mj-ea"/>
              </a:rPr>
              <a:t>不會衝突，每一個應用程式都必須取一個獨立且唯一的套件名稱，以</a:t>
            </a:r>
            <a:r>
              <a:rPr lang="zh-TW" altLang="en-US" dirty="0" smtClean="0">
                <a:latin typeface="+mj-ea"/>
                <a:ea typeface="+mj-ea"/>
              </a:rPr>
              <a:t>方便該</a:t>
            </a:r>
            <a:r>
              <a:rPr lang="zh-TW" altLang="en-US" dirty="0">
                <a:latin typeface="+mj-ea"/>
                <a:ea typeface="+mj-ea"/>
              </a:rPr>
              <a:t>應用程式的識別與呼叫。</a:t>
            </a:r>
            <a:r>
              <a:rPr lang="en-US" altLang="zh-TW" b="1" dirty="0">
                <a:latin typeface="+mj-ea"/>
                <a:ea typeface="+mj-ea"/>
              </a:rPr>
              <a:t>Package</a:t>
            </a:r>
            <a:r>
              <a:rPr lang="en-US" altLang="zh-TW" dirty="0">
                <a:latin typeface="+mj-ea"/>
                <a:ea typeface="+mj-ea"/>
              </a:rPr>
              <a:t> </a:t>
            </a:r>
            <a:r>
              <a:rPr lang="en-US" altLang="zh-TW" b="1" dirty="0">
                <a:latin typeface="+mj-ea"/>
                <a:ea typeface="+mj-ea"/>
              </a:rPr>
              <a:t>name</a:t>
            </a:r>
            <a:r>
              <a:rPr lang="en-US" altLang="zh-TW" dirty="0">
                <a:latin typeface="+mj-ea"/>
                <a:ea typeface="+mj-ea"/>
              </a:rPr>
              <a:t> </a:t>
            </a:r>
            <a:r>
              <a:rPr lang="zh-TW" altLang="en-US" dirty="0">
                <a:latin typeface="+mj-ea"/>
                <a:ea typeface="+mj-ea"/>
              </a:rPr>
              <a:t>至少要由兩個英文單字組成，</a:t>
            </a:r>
            <a:r>
              <a:rPr lang="zh-TW" altLang="en-US" dirty="0" smtClean="0">
                <a:latin typeface="+mj-ea"/>
                <a:ea typeface="+mj-ea"/>
              </a:rPr>
              <a:t>單字</a:t>
            </a:r>
            <a:r>
              <a:rPr lang="zh-TW" altLang="en-US" dirty="0">
                <a:latin typeface="+mj-ea"/>
                <a:ea typeface="+mj-ea"/>
              </a:rPr>
              <a:t>之間以「</a:t>
            </a:r>
            <a:r>
              <a:rPr lang="en-US" altLang="zh-TW" dirty="0">
                <a:latin typeface="+mj-ea"/>
                <a:ea typeface="+mj-ea"/>
              </a:rPr>
              <a:t>.</a:t>
            </a:r>
            <a:r>
              <a:rPr lang="zh-TW" altLang="en-US" dirty="0">
                <a:latin typeface="+mj-ea"/>
                <a:ea typeface="+mj-ea"/>
              </a:rPr>
              <a:t>」分隔，通常以逆網域名稱命名。</a:t>
            </a:r>
          </a:p>
        </p:txBody>
      </p:sp>
    </p:spTree>
    <p:extLst>
      <p:ext uri="{BB962C8B-B14F-4D97-AF65-F5344CB8AC3E}">
        <p14:creationId xmlns:p14="http://schemas.microsoft.com/office/powerpoint/2010/main" val="35106279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p:txBody>
          <a:bodyPr/>
          <a:lstStyle/>
          <a:p>
            <a:pPr lvl="1"/>
            <a:r>
              <a:rPr lang="en-US" altLang="zh-TW" dirty="0"/>
              <a:t>2.1.6 </a:t>
            </a:r>
            <a:r>
              <a:rPr lang="zh-TW" altLang="en-US" dirty="0"/>
              <a:t>在實機中執行程式</a:t>
            </a:r>
          </a:p>
          <a:p>
            <a:pPr lvl="3"/>
            <a:r>
              <a:rPr lang="zh-TW" altLang="en-US" dirty="0"/>
              <a:t>在模擬器執行應用程式雖然方便，但有些功能是模擬器無法模擬的，況且最後</a:t>
            </a:r>
            <a:r>
              <a:rPr lang="zh-TW" altLang="en-US" dirty="0" smtClean="0"/>
              <a:t>應用程式</a:t>
            </a:r>
            <a:r>
              <a:rPr lang="zh-TW" altLang="en-US" dirty="0"/>
              <a:t>是要在實機中執行，執行結果需以實機為準。</a:t>
            </a:r>
          </a:p>
          <a:p>
            <a:pPr lvl="3"/>
            <a:r>
              <a:rPr lang="zh-TW" altLang="en-US" dirty="0"/>
              <a:t>在實機中執行程式首先必須改變手機應用程式設定：執行 </a:t>
            </a:r>
            <a:r>
              <a:rPr lang="zh-TW" altLang="en-US" b="1" dirty="0"/>
              <a:t>設定</a:t>
            </a:r>
            <a:r>
              <a:rPr lang="zh-TW" altLang="en-US" dirty="0"/>
              <a:t> </a:t>
            </a:r>
            <a:r>
              <a:rPr lang="en-US" altLang="zh-TW" dirty="0"/>
              <a:t>/ </a:t>
            </a:r>
            <a:r>
              <a:rPr lang="zh-TW" altLang="en-US" b="1" dirty="0"/>
              <a:t>安全性</a:t>
            </a:r>
            <a:r>
              <a:rPr lang="zh-TW" altLang="en-US" dirty="0"/>
              <a:t>，勾選 </a:t>
            </a:r>
            <a:r>
              <a:rPr lang="zh-TW" altLang="en-US" b="1" dirty="0" smtClean="0"/>
              <a:t>未知</a:t>
            </a:r>
            <a:r>
              <a:rPr lang="zh-TW" altLang="en-US" b="1" dirty="0"/>
              <a:t>的來源</a:t>
            </a:r>
            <a:r>
              <a:rPr lang="zh-TW" altLang="en-US" dirty="0"/>
              <a:t> 選項，這樣手機才能下載非 </a:t>
            </a:r>
            <a:r>
              <a:rPr lang="en-US" altLang="zh-TW" dirty="0"/>
              <a:t>Google Play </a:t>
            </a:r>
            <a:r>
              <a:rPr lang="zh-TW" altLang="en-US" dirty="0"/>
              <a:t>的應用程式。再執行 </a:t>
            </a:r>
            <a:r>
              <a:rPr lang="zh-TW" altLang="en-US" b="1" dirty="0"/>
              <a:t>設定</a:t>
            </a:r>
            <a:r>
              <a:rPr lang="zh-TW" altLang="en-US" dirty="0"/>
              <a:t> </a:t>
            </a:r>
            <a:r>
              <a:rPr lang="en-US" altLang="zh-TW" dirty="0"/>
              <a:t>/ </a:t>
            </a:r>
            <a:r>
              <a:rPr lang="zh-TW" altLang="en-US" b="1" dirty="0" smtClean="0"/>
              <a:t>開發</a:t>
            </a:r>
            <a:r>
              <a:rPr lang="zh-TW" altLang="en-US" b="1" dirty="0"/>
              <a:t>人員選項</a:t>
            </a:r>
            <a:r>
              <a:rPr lang="zh-TW" altLang="en-US" dirty="0"/>
              <a:t>，勾選 </a:t>
            </a:r>
            <a:r>
              <a:rPr lang="en-US" altLang="zh-TW" b="1" dirty="0"/>
              <a:t>USB </a:t>
            </a:r>
            <a:r>
              <a:rPr lang="zh-TW" altLang="en-US" b="1" dirty="0"/>
              <a:t>除錯中</a:t>
            </a:r>
            <a:r>
              <a:rPr lang="zh-TW" altLang="en-US" dirty="0"/>
              <a:t>。</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3284984"/>
            <a:ext cx="4913076"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4016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0"/>
          </p:nvPr>
        </p:nvSpPr>
        <p:spPr/>
        <p:txBody>
          <a:bodyPr/>
          <a:lstStyle/>
          <a:p>
            <a:pPr lvl="3"/>
            <a:r>
              <a:rPr lang="zh-TW" altLang="en-US" dirty="0"/>
              <a:t>將行動裝置以 </a:t>
            </a:r>
            <a:r>
              <a:rPr lang="en-US" altLang="zh-TW" dirty="0"/>
              <a:t>USB </a:t>
            </a:r>
            <a:r>
              <a:rPr lang="zh-TW" altLang="en-US" dirty="0"/>
              <a:t>傳輸線與電腦連接，在</a:t>
            </a:r>
            <a:r>
              <a:rPr lang="zh-TW" altLang="en-US" b="1" dirty="0"/>
              <a:t> </a:t>
            </a:r>
            <a:r>
              <a:rPr lang="en-US" altLang="zh-TW" b="1" dirty="0"/>
              <a:t>Device File Explorer </a:t>
            </a:r>
            <a:r>
              <a:rPr lang="zh-TW" altLang="en-US" dirty="0"/>
              <a:t>面板中會</a:t>
            </a:r>
            <a:r>
              <a:rPr lang="zh-TW" altLang="en-US" dirty="0" smtClean="0"/>
              <a:t>顯示目前</a:t>
            </a:r>
            <a:r>
              <a:rPr lang="zh-TW" altLang="en-US" dirty="0"/>
              <a:t>系統中已連線的所有裝置</a:t>
            </a:r>
            <a:r>
              <a:rPr lang="zh-TW" altLang="en-US" dirty="0" smtClean="0"/>
              <a:t>。</a:t>
            </a:r>
            <a:endParaRPr lang="en-US" altLang="zh-TW" dirty="0" smtClean="0"/>
          </a:p>
          <a:p>
            <a:pPr lvl="4"/>
            <a:r>
              <a:rPr lang="zh-TW" altLang="en-US" dirty="0"/>
              <a:t>在 </a:t>
            </a:r>
            <a:r>
              <a:rPr lang="en-US" altLang="zh-TW" dirty="0"/>
              <a:t>Android Studio </a:t>
            </a:r>
            <a:r>
              <a:rPr lang="zh-TW" altLang="en-US" dirty="0"/>
              <a:t>整合環境中點選 </a:t>
            </a:r>
            <a:r>
              <a:rPr lang="en-US" altLang="zh-TW" b="1" dirty="0"/>
              <a:t>Device File Explorer</a:t>
            </a:r>
            <a:r>
              <a:rPr lang="zh-TW" altLang="en-US" dirty="0"/>
              <a:t>。</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916832"/>
            <a:ext cx="7200800" cy="2548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3889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古典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20027</TotalTime>
  <Words>1853</Words>
  <Application>Microsoft Office PowerPoint</Application>
  <PresentationFormat>如螢幕大小 (4:3)</PresentationFormat>
  <Paragraphs>90</Paragraphs>
  <Slides>27</Slides>
  <Notes>0</Notes>
  <HiddenSlides>0</HiddenSlides>
  <MMClips>0</MMClips>
  <ScaleCrop>false</ScaleCrop>
  <HeadingPairs>
    <vt:vector size="4" baseType="variant">
      <vt:variant>
        <vt:lpstr>佈景主題</vt:lpstr>
      </vt:variant>
      <vt:variant>
        <vt:i4>1</vt:i4>
      </vt:variant>
      <vt:variant>
        <vt:lpstr>投影片標題</vt:lpstr>
      </vt:variant>
      <vt:variant>
        <vt:i4>27</vt:i4>
      </vt:variant>
    </vt:vector>
  </HeadingPairs>
  <TitlesOfParts>
    <vt:vector size="28" baseType="lpstr">
      <vt:lpstr>Median</vt:lpstr>
      <vt:lpstr>PowerPoint 簡報</vt:lpstr>
      <vt:lpstr>PowerPoint 簡報</vt:lpstr>
      <vt:lpstr>2.1 開啟專案與執行</vt:lpstr>
      <vt:lpstr>PowerPoint 簡報</vt:lpstr>
      <vt:lpstr>PowerPoint 簡報</vt:lpstr>
      <vt:lpstr>PowerPoint 簡報</vt:lpstr>
      <vt:lpstr>PowerPoint 簡報</vt:lpstr>
      <vt:lpstr>PowerPoint 簡報</vt:lpstr>
      <vt:lpstr>PowerPoint 簡報</vt:lpstr>
      <vt:lpstr>PowerPoint 簡報</vt:lpstr>
      <vt:lpstr>2.2 Android 專案的資料夾結構</vt:lpstr>
      <vt:lpstr>PowerPoint 簡報</vt:lpstr>
      <vt:lpstr>PowerPoint 簡報</vt:lpstr>
      <vt:lpstr>PowerPoint 簡報</vt:lpstr>
      <vt:lpstr>PowerPoint 簡報</vt:lpstr>
      <vt:lpstr>PowerPoint 簡報</vt:lpstr>
      <vt:lpstr>PowerPoint 簡報</vt:lpstr>
      <vt:lpstr>PowerPoint 簡報</vt:lpstr>
      <vt:lpstr>PowerPoint 簡報</vt:lpstr>
      <vt:lpstr>2.3 版面配置檔</vt:lpstr>
      <vt:lpstr>PowerPoint 簡報</vt:lpstr>
      <vt:lpstr>PowerPoint 簡報</vt:lpstr>
      <vt:lpstr>PowerPoint 簡報</vt:lpstr>
      <vt:lpstr>2.4 啟動程式檔</vt:lpstr>
      <vt:lpstr>PowerPoint 簡報</vt:lpstr>
      <vt:lpstr>PowerPoint 簡報</vt:lpstr>
      <vt:lpstr>PowerPoint 簡報</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敲開 Android 的開發大門</dc:title>
  <dc:creator>memi</dc:creator>
  <cp:keywords>ACL040700</cp:keywords>
  <cp:lastModifiedBy>Vita</cp:lastModifiedBy>
  <cp:revision>2069</cp:revision>
  <dcterms:created xsi:type="dcterms:W3CDTF">2011-06-06T16:54:13Z</dcterms:created>
  <dcterms:modified xsi:type="dcterms:W3CDTF">2019-11-04T17:15:27Z</dcterms:modified>
</cp:coreProperties>
</file>